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2" r:id="rId5"/>
    <p:sldId id="258" r:id="rId6"/>
    <p:sldId id="260" r:id="rId7"/>
    <p:sldId id="261" r:id="rId8"/>
    <p:sldId id="263" r:id="rId9"/>
    <p:sldId id="265" r:id="rId10"/>
    <p:sldId id="274" r:id="rId11"/>
    <p:sldId id="275" r:id="rId12"/>
    <p:sldId id="279" r:id="rId13"/>
    <p:sldId id="282" r:id="rId14"/>
    <p:sldId id="283" r:id="rId15"/>
    <p:sldId id="284" r:id="rId16"/>
    <p:sldId id="285" r:id="rId17"/>
    <p:sldId id="286" r:id="rId18"/>
  </p:sldIdLst>
  <p:sldSz cx="12192000" cy="6858000"/>
  <p:notesSz cx="6889750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EAB817E-5506-4CF2-9094-0E466EF34550}">
          <p14:sldIdLst>
            <p14:sldId id="256"/>
            <p14:sldId id="257"/>
            <p14:sldId id="262"/>
            <p14:sldId id="258"/>
            <p14:sldId id="260"/>
          </p14:sldIdLst>
        </p14:section>
        <p14:section name="Untitled Section" id="{2FC058E2-31E5-4F76-81E3-0CC6547FB800}">
          <p14:sldIdLst>
            <p14:sldId id="261"/>
            <p14:sldId id="263"/>
            <p14:sldId id="265"/>
            <p14:sldId id="274"/>
            <p14:sldId id="275"/>
            <p14:sldId id="279"/>
            <p14:sldId id="282"/>
            <p14:sldId id="283"/>
            <p14:sldId id="284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95" autoAdjust="0"/>
  </p:normalViewPr>
  <p:slideViewPr>
    <p:cSldViewPr snapToGrid="0">
      <p:cViewPr varScale="1">
        <p:scale>
          <a:sx n="57" d="100"/>
          <a:sy n="57" d="100"/>
        </p:scale>
        <p:origin x="7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8B5E9D-6923-4FEA-8D9D-B7673C51ADE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DD998D0-0B97-497C-A622-EC91CC07C6E8}">
      <dgm:prSet/>
      <dgm:spPr/>
      <dgm:t>
        <a:bodyPr/>
        <a:lstStyle/>
        <a:p>
          <a:r>
            <a:rPr lang="en-GB"/>
            <a:t>Collection of quantitative data across your work areas</a:t>
          </a:r>
          <a:endParaRPr lang="en-US"/>
        </a:p>
      </dgm:t>
    </dgm:pt>
    <dgm:pt modelId="{A5A5C4B5-F279-4221-8B25-8E1CC1D0632D}" type="parTrans" cxnId="{9AE34C41-1411-48C2-A2D6-65BE2B6DB180}">
      <dgm:prSet/>
      <dgm:spPr/>
      <dgm:t>
        <a:bodyPr/>
        <a:lstStyle/>
        <a:p>
          <a:endParaRPr lang="en-US"/>
        </a:p>
      </dgm:t>
    </dgm:pt>
    <dgm:pt modelId="{EE534585-62DE-4272-8033-40C472DA6EB2}" type="sibTrans" cxnId="{9AE34C41-1411-48C2-A2D6-65BE2B6DB180}">
      <dgm:prSet/>
      <dgm:spPr/>
      <dgm:t>
        <a:bodyPr/>
        <a:lstStyle/>
        <a:p>
          <a:endParaRPr lang="en-US"/>
        </a:p>
      </dgm:t>
    </dgm:pt>
    <dgm:pt modelId="{6392202F-CBE0-42AC-978B-A27023421698}">
      <dgm:prSet/>
      <dgm:spPr/>
      <dgm:t>
        <a:bodyPr/>
        <a:lstStyle/>
        <a:p>
          <a:r>
            <a:rPr lang="en-GB"/>
            <a:t>Surveys to seek feedback from our stakeholders</a:t>
          </a:r>
          <a:endParaRPr lang="en-US"/>
        </a:p>
      </dgm:t>
    </dgm:pt>
    <dgm:pt modelId="{B8768290-52A6-4255-BD38-8C6EE573D24D}" type="parTrans" cxnId="{655A39BB-34C5-4B9F-ABD5-7250DB50E435}">
      <dgm:prSet/>
      <dgm:spPr/>
      <dgm:t>
        <a:bodyPr/>
        <a:lstStyle/>
        <a:p>
          <a:endParaRPr lang="en-US"/>
        </a:p>
      </dgm:t>
    </dgm:pt>
    <dgm:pt modelId="{539F08E5-A4CB-4748-910D-B84CDDD26162}" type="sibTrans" cxnId="{655A39BB-34C5-4B9F-ABD5-7250DB50E435}">
      <dgm:prSet/>
      <dgm:spPr/>
      <dgm:t>
        <a:bodyPr/>
        <a:lstStyle/>
        <a:p>
          <a:endParaRPr lang="en-US"/>
        </a:p>
      </dgm:t>
    </dgm:pt>
    <dgm:pt modelId="{B501C30B-FEE5-4C6C-A9AB-B5C22EF473D0}">
      <dgm:prSet/>
      <dgm:spPr/>
      <dgm:t>
        <a:bodyPr/>
        <a:lstStyle/>
        <a:p>
          <a:r>
            <a:rPr lang="en-GB"/>
            <a:t>Focus groups to gather qualitative feedback</a:t>
          </a:r>
          <a:endParaRPr lang="en-US"/>
        </a:p>
      </dgm:t>
    </dgm:pt>
    <dgm:pt modelId="{C34A10C3-A68F-418C-B02D-278B337FEB8B}" type="parTrans" cxnId="{A97A4BDE-07D0-489B-B009-E8389C5DE684}">
      <dgm:prSet/>
      <dgm:spPr/>
      <dgm:t>
        <a:bodyPr/>
        <a:lstStyle/>
        <a:p>
          <a:endParaRPr lang="en-US"/>
        </a:p>
      </dgm:t>
    </dgm:pt>
    <dgm:pt modelId="{052FBE96-CE35-497B-B784-7B7D0C895AFB}" type="sibTrans" cxnId="{A97A4BDE-07D0-489B-B009-E8389C5DE684}">
      <dgm:prSet/>
      <dgm:spPr/>
      <dgm:t>
        <a:bodyPr/>
        <a:lstStyle/>
        <a:p>
          <a:endParaRPr lang="en-US"/>
        </a:p>
      </dgm:t>
    </dgm:pt>
    <dgm:pt modelId="{AE3C3994-CD05-4C65-8377-4EC854AC3E1E}">
      <dgm:prSet/>
      <dgm:spPr/>
      <dgm:t>
        <a:bodyPr/>
        <a:lstStyle/>
        <a:p>
          <a:r>
            <a:rPr lang="en-GB" dirty="0"/>
            <a:t>Collection of quantitative and qualitative data to help us to baseline and benchmark where we are</a:t>
          </a:r>
          <a:endParaRPr lang="en-US" dirty="0"/>
        </a:p>
      </dgm:t>
    </dgm:pt>
    <dgm:pt modelId="{50A9218E-BEE8-4D41-9B8F-90FF2A519709}" type="parTrans" cxnId="{7776C37C-78CC-4417-955D-1260AEA6407B}">
      <dgm:prSet/>
      <dgm:spPr/>
      <dgm:t>
        <a:bodyPr/>
        <a:lstStyle/>
        <a:p>
          <a:endParaRPr lang="en-US"/>
        </a:p>
      </dgm:t>
    </dgm:pt>
    <dgm:pt modelId="{2C4B243A-DCBC-47AE-A195-54DB21AA559C}" type="sibTrans" cxnId="{7776C37C-78CC-4417-955D-1260AEA6407B}">
      <dgm:prSet/>
      <dgm:spPr/>
      <dgm:t>
        <a:bodyPr/>
        <a:lstStyle/>
        <a:p>
          <a:endParaRPr lang="en-US"/>
        </a:p>
      </dgm:t>
    </dgm:pt>
    <dgm:pt modelId="{DCB1F261-1687-4CB0-9EC5-EA0B149671AC}">
      <dgm:prSet/>
      <dgm:spPr/>
      <dgm:t>
        <a:bodyPr/>
        <a:lstStyle/>
        <a:p>
          <a:r>
            <a:rPr lang="en-GB" dirty="0"/>
            <a:t>A need to be humble and a willingness to listen to feedback that will help to make Wiltshire Cricket even better</a:t>
          </a:r>
          <a:endParaRPr lang="en-US" dirty="0"/>
        </a:p>
      </dgm:t>
    </dgm:pt>
    <dgm:pt modelId="{510C94DC-75AB-4AA9-A5CF-93E1C4979887}" type="parTrans" cxnId="{9DF0DE78-B4C7-4610-9E83-00D0C4171CDE}">
      <dgm:prSet/>
      <dgm:spPr/>
      <dgm:t>
        <a:bodyPr/>
        <a:lstStyle/>
        <a:p>
          <a:endParaRPr lang="en-US"/>
        </a:p>
      </dgm:t>
    </dgm:pt>
    <dgm:pt modelId="{FA19D0AB-BCA0-4E2F-8DCC-8BF35251F1A4}" type="sibTrans" cxnId="{9DF0DE78-B4C7-4610-9E83-00D0C4171CDE}">
      <dgm:prSet/>
      <dgm:spPr/>
      <dgm:t>
        <a:bodyPr/>
        <a:lstStyle/>
        <a:p>
          <a:endParaRPr lang="en-US"/>
        </a:p>
      </dgm:t>
    </dgm:pt>
    <dgm:pt modelId="{04BF409E-DC8D-4B66-913F-5E92D97C0B3D}">
      <dgm:prSet/>
      <dgm:spPr/>
      <dgm:t>
        <a:bodyPr/>
        <a:lstStyle/>
        <a:p>
          <a:r>
            <a:rPr lang="en-GB"/>
            <a:t>Imagine this was your first day in your role. What would you want to know?</a:t>
          </a:r>
          <a:endParaRPr lang="en-US"/>
        </a:p>
      </dgm:t>
    </dgm:pt>
    <dgm:pt modelId="{28A6D38A-74C4-422C-A2CE-97874AC402D6}" type="parTrans" cxnId="{10C1A87C-F9E9-4F92-BA4A-B6FB29026F72}">
      <dgm:prSet/>
      <dgm:spPr/>
      <dgm:t>
        <a:bodyPr/>
        <a:lstStyle/>
        <a:p>
          <a:endParaRPr lang="en-US"/>
        </a:p>
      </dgm:t>
    </dgm:pt>
    <dgm:pt modelId="{B95E3FB5-B39F-4591-8E7E-28F2CB9C893A}" type="sibTrans" cxnId="{10C1A87C-F9E9-4F92-BA4A-B6FB29026F72}">
      <dgm:prSet/>
      <dgm:spPr/>
      <dgm:t>
        <a:bodyPr/>
        <a:lstStyle/>
        <a:p>
          <a:endParaRPr lang="en-US"/>
        </a:p>
      </dgm:t>
    </dgm:pt>
    <dgm:pt modelId="{D8F211D2-5FA5-4DA5-B279-67921CC44AE4}" type="pres">
      <dgm:prSet presAssocID="{0C8B5E9D-6923-4FEA-8D9D-B7673C51ADE9}" presName="root" presStyleCnt="0">
        <dgm:presLayoutVars>
          <dgm:dir/>
          <dgm:resizeHandles val="exact"/>
        </dgm:presLayoutVars>
      </dgm:prSet>
      <dgm:spPr/>
    </dgm:pt>
    <dgm:pt modelId="{982C3B84-0DB1-4B5F-92E7-BBAC615C8262}" type="pres">
      <dgm:prSet presAssocID="{ADD998D0-0B97-497C-A622-EC91CC07C6E8}" presName="compNode" presStyleCnt="0"/>
      <dgm:spPr/>
    </dgm:pt>
    <dgm:pt modelId="{FD490F78-0606-4B4E-B8AD-DF539F052F66}" type="pres">
      <dgm:prSet presAssocID="{ADD998D0-0B97-497C-A622-EC91CC07C6E8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214CE63E-198F-4ED4-BFAF-B444DA67EF4C}" type="pres">
      <dgm:prSet presAssocID="{ADD998D0-0B97-497C-A622-EC91CC07C6E8}" presName="spaceRect" presStyleCnt="0"/>
      <dgm:spPr/>
    </dgm:pt>
    <dgm:pt modelId="{475D4486-5387-45B8-A245-0CDFB788CD1C}" type="pres">
      <dgm:prSet presAssocID="{ADD998D0-0B97-497C-A622-EC91CC07C6E8}" presName="textRect" presStyleLbl="revTx" presStyleIdx="0" presStyleCnt="6">
        <dgm:presLayoutVars>
          <dgm:chMax val="1"/>
          <dgm:chPref val="1"/>
        </dgm:presLayoutVars>
      </dgm:prSet>
      <dgm:spPr/>
    </dgm:pt>
    <dgm:pt modelId="{20BFE553-86B9-4B57-97F6-C4956DE7E945}" type="pres">
      <dgm:prSet presAssocID="{EE534585-62DE-4272-8033-40C472DA6EB2}" presName="sibTrans" presStyleCnt="0"/>
      <dgm:spPr/>
    </dgm:pt>
    <dgm:pt modelId="{E43CE5C1-07E9-49C5-A32A-E28502FF7FF3}" type="pres">
      <dgm:prSet presAssocID="{6392202F-CBE0-42AC-978B-A27023421698}" presName="compNode" presStyleCnt="0"/>
      <dgm:spPr/>
    </dgm:pt>
    <dgm:pt modelId="{583C7AA6-2726-4949-B391-9B41AAD7A04C}" type="pres">
      <dgm:prSet presAssocID="{6392202F-CBE0-42AC-978B-A27023421698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3DF4CC39-490C-4917-8630-6D01EA223CDB}" type="pres">
      <dgm:prSet presAssocID="{6392202F-CBE0-42AC-978B-A27023421698}" presName="spaceRect" presStyleCnt="0"/>
      <dgm:spPr/>
    </dgm:pt>
    <dgm:pt modelId="{13BBF465-2E92-4897-9C57-DABC1F7960BC}" type="pres">
      <dgm:prSet presAssocID="{6392202F-CBE0-42AC-978B-A27023421698}" presName="textRect" presStyleLbl="revTx" presStyleIdx="1" presStyleCnt="6">
        <dgm:presLayoutVars>
          <dgm:chMax val="1"/>
          <dgm:chPref val="1"/>
        </dgm:presLayoutVars>
      </dgm:prSet>
      <dgm:spPr/>
    </dgm:pt>
    <dgm:pt modelId="{2654C1CE-5B1B-41D9-AE33-AE6D2426F33F}" type="pres">
      <dgm:prSet presAssocID="{539F08E5-A4CB-4748-910D-B84CDDD26162}" presName="sibTrans" presStyleCnt="0"/>
      <dgm:spPr/>
    </dgm:pt>
    <dgm:pt modelId="{59958FCF-2800-4EB6-9F68-6800131BBF29}" type="pres">
      <dgm:prSet presAssocID="{B501C30B-FEE5-4C6C-A9AB-B5C22EF473D0}" presName="compNode" presStyleCnt="0"/>
      <dgm:spPr/>
    </dgm:pt>
    <dgm:pt modelId="{915EB1ED-B075-4697-8727-95C5094CBE5E}" type="pres">
      <dgm:prSet presAssocID="{B501C30B-FEE5-4C6C-A9AB-B5C22EF473D0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42892F0A-FBFA-4AB4-9F63-93FD37BDB494}" type="pres">
      <dgm:prSet presAssocID="{B501C30B-FEE5-4C6C-A9AB-B5C22EF473D0}" presName="spaceRect" presStyleCnt="0"/>
      <dgm:spPr/>
    </dgm:pt>
    <dgm:pt modelId="{5CA4AC67-5683-4097-B488-00E4EC8B1F54}" type="pres">
      <dgm:prSet presAssocID="{B501C30B-FEE5-4C6C-A9AB-B5C22EF473D0}" presName="textRect" presStyleLbl="revTx" presStyleIdx="2" presStyleCnt="6">
        <dgm:presLayoutVars>
          <dgm:chMax val="1"/>
          <dgm:chPref val="1"/>
        </dgm:presLayoutVars>
      </dgm:prSet>
      <dgm:spPr/>
    </dgm:pt>
    <dgm:pt modelId="{78F8E0C4-7A4D-4E47-BBAB-D0F0E3BA07B8}" type="pres">
      <dgm:prSet presAssocID="{052FBE96-CE35-497B-B784-7B7D0C895AFB}" presName="sibTrans" presStyleCnt="0"/>
      <dgm:spPr/>
    </dgm:pt>
    <dgm:pt modelId="{229583F5-97C4-47E3-8524-D1EF380498F1}" type="pres">
      <dgm:prSet presAssocID="{AE3C3994-CD05-4C65-8377-4EC854AC3E1E}" presName="compNode" presStyleCnt="0"/>
      <dgm:spPr/>
    </dgm:pt>
    <dgm:pt modelId="{72C72CE5-79C7-4C32-AEFE-3333BB07380C}" type="pres">
      <dgm:prSet presAssocID="{AE3C3994-CD05-4C65-8377-4EC854AC3E1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028EA56-ADC7-402F-BC69-B36DF5668F5C}" type="pres">
      <dgm:prSet presAssocID="{AE3C3994-CD05-4C65-8377-4EC854AC3E1E}" presName="spaceRect" presStyleCnt="0"/>
      <dgm:spPr/>
    </dgm:pt>
    <dgm:pt modelId="{ABE6AFBB-F18C-4B1A-9DB0-D8DF7BEDF61F}" type="pres">
      <dgm:prSet presAssocID="{AE3C3994-CD05-4C65-8377-4EC854AC3E1E}" presName="textRect" presStyleLbl="revTx" presStyleIdx="3" presStyleCnt="6">
        <dgm:presLayoutVars>
          <dgm:chMax val="1"/>
          <dgm:chPref val="1"/>
        </dgm:presLayoutVars>
      </dgm:prSet>
      <dgm:spPr/>
    </dgm:pt>
    <dgm:pt modelId="{5715764E-DC1E-4450-A47B-2BBA4CCFDB67}" type="pres">
      <dgm:prSet presAssocID="{2C4B243A-DCBC-47AE-A195-54DB21AA559C}" presName="sibTrans" presStyleCnt="0"/>
      <dgm:spPr/>
    </dgm:pt>
    <dgm:pt modelId="{CD7CE4F2-80E0-49F3-AB93-3381E116F182}" type="pres">
      <dgm:prSet presAssocID="{DCB1F261-1687-4CB0-9EC5-EA0B149671AC}" presName="compNode" presStyleCnt="0"/>
      <dgm:spPr/>
    </dgm:pt>
    <dgm:pt modelId="{7251E7A5-FAD9-4332-BE09-903451C1F049}" type="pres">
      <dgm:prSet presAssocID="{DCB1F261-1687-4CB0-9EC5-EA0B149671AC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70A90BC7-C882-4323-82DF-7C45F8C706E2}" type="pres">
      <dgm:prSet presAssocID="{DCB1F261-1687-4CB0-9EC5-EA0B149671AC}" presName="spaceRect" presStyleCnt="0"/>
      <dgm:spPr/>
    </dgm:pt>
    <dgm:pt modelId="{A22A07B6-216B-4568-93E7-1B27F69D22AC}" type="pres">
      <dgm:prSet presAssocID="{DCB1F261-1687-4CB0-9EC5-EA0B149671AC}" presName="textRect" presStyleLbl="revTx" presStyleIdx="4" presStyleCnt="6">
        <dgm:presLayoutVars>
          <dgm:chMax val="1"/>
          <dgm:chPref val="1"/>
        </dgm:presLayoutVars>
      </dgm:prSet>
      <dgm:spPr/>
    </dgm:pt>
    <dgm:pt modelId="{44D272ED-C886-4722-8D1E-DEE0E3BD5994}" type="pres">
      <dgm:prSet presAssocID="{FA19D0AB-BCA0-4E2F-8DCC-8BF35251F1A4}" presName="sibTrans" presStyleCnt="0"/>
      <dgm:spPr/>
    </dgm:pt>
    <dgm:pt modelId="{B7A0EB0A-D51C-49B5-B993-C4F3CF7900E9}" type="pres">
      <dgm:prSet presAssocID="{04BF409E-DC8D-4B66-913F-5E92D97C0B3D}" presName="compNode" presStyleCnt="0"/>
      <dgm:spPr/>
    </dgm:pt>
    <dgm:pt modelId="{2C9E7B4A-F9C2-4FB6-AF81-056C61161F4F}" type="pres">
      <dgm:prSet presAssocID="{04BF409E-DC8D-4B66-913F-5E92D97C0B3D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C774C857-3426-4121-8BD9-0FFFA4DE80EE}" type="pres">
      <dgm:prSet presAssocID="{04BF409E-DC8D-4B66-913F-5E92D97C0B3D}" presName="spaceRect" presStyleCnt="0"/>
      <dgm:spPr/>
    </dgm:pt>
    <dgm:pt modelId="{2FD27378-7611-4301-8257-B8712C69B8BA}" type="pres">
      <dgm:prSet presAssocID="{04BF409E-DC8D-4B66-913F-5E92D97C0B3D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B261AD12-6BAD-46D1-A982-D7B03F05E4AD}" type="presOf" srcId="{0C8B5E9D-6923-4FEA-8D9D-B7673C51ADE9}" destId="{D8F211D2-5FA5-4DA5-B279-67921CC44AE4}" srcOrd="0" destOrd="0" presId="urn:microsoft.com/office/officeart/2018/2/layout/IconLabelList"/>
    <dgm:cxn modelId="{D804CF5B-34E7-475F-ABC9-12E5C0D0AA7B}" type="presOf" srcId="{6392202F-CBE0-42AC-978B-A27023421698}" destId="{13BBF465-2E92-4897-9C57-DABC1F7960BC}" srcOrd="0" destOrd="0" presId="urn:microsoft.com/office/officeart/2018/2/layout/IconLabelList"/>
    <dgm:cxn modelId="{9AE34C41-1411-48C2-A2D6-65BE2B6DB180}" srcId="{0C8B5E9D-6923-4FEA-8D9D-B7673C51ADE9}" destId="{ADD998D0-0B97-497C-A622-EC91CC07C6E8}" srcOrd="0" destOrd="0" parTransId="{A5A5C4B5-F279-4221-8B25-8E1CC1D0632D}" sibTransId="{EE534585-62DE-4272-8033-40C472DA6EB2}"/>
    <dgm:cxn modelId="{595D0243-1BEE-4189-89E1-6AD7E24D74A9}" type="presOf" srcId="{AE3C3994-CD05-4C65-8377-4EC854AC3E1E}" destId="{ABE6AFBB-F18C-4B1A-9DB0-D8DF7BEDF61F}" srcOrd="0" destOrd="0" presId="urn:microsoft.com/office/officeart/2018/2/layout/IconLabelList"/>
    <dgm:cxn modelId="{E13F5A4A-80D8-41BF-8955-DB1021555B72}" type="presOf" srcId="{ADD998D0-0B97-497C-A622-EC91CC07C6E8}" destId="{475D4486-5387-45B8-A245-0CDFB788CD1C}" srcOrd="0" destOrd="0" presId="urn:microsoft.com/office/officeart/2018/2/layout/IconLabelList"/>
    <dgm:cxn modelId="{A1B4346E-B411-4C9D-8F2E-05E21F12A228}" type="presOf" srcId="{DCB1F261-1687-4CB0-9EC5-EA0B149671AC}" destId="{A22A07B6-216B-4568-93E7-1B27F69D22AC}" srcOrd="0" destOrd="0" presId="urn:microsoft.com/office/officeart/2018/2/layout/IconLabelList"/>
    <dgm:cxn modelId="{9DF0DE78-B4C7-4610-9E83-00D0C4171CDE}" srcId="{0C8B5E9D-6923-4FEA-8D9D-B7673C51ADE9}" destId="{DCB1F261-1687-4CB0-9EC5-EA0B149671AC}" srcOrd="4" destOrd="0" parTransId="{510C94DC-75AB-4AA9-A5CF-93E1C4979887}" sibTransId="{FA19D0AB-BCA0-4E2F-8DCC-8BF35251F1A4}"/>
    <dgm:cxn modelId="{10C1A87C-F9E9-4F92-BA4A-B6FB29026F72}" srcId="{0C8B5E9D-6923-4FEA-8D9D-B7673C51ADE9}" destId="{04BF409E-DC8D-4B66-913F-5E92D97C0B3D}" srcOrd="5" destOrd="0" parTransId="{28A6D38A-74C4-422C-A2CE-97874AC402D6}" sibTransId="{B95E3FB5-B39F-4591-8E7E-28F2CB9C893A}"/>
    <dgm:cxn modelId="{7776C37C-78CC-4417-955D-1260AEA6407B}" srcId="{0C8B5E9D-6923-4FEA-8D9D-B7673C51ADE9}" destId="{AE3C3994-CD05-4C65-8377-4EC854AC3E1E}" srcOrd="3" destOrd="0" parTransId="{50A9218E-BEE8-4D41-9B8F-90FF2A519709}" sibTransId="{2C4B243A-DCBC-47AE-A195-54DB21AA559C}"/>
    <dgm:cxn modelId="{655A39BB-34C5-4B9F-ABD5-7250DB50E435}" srcId="{0C8B5E9D-6923-4FEA-8D9D-B7673C51ADE9}" destId="{6392202F-CBE0-42AC-978B-A27023421698}" srcOrd="1" destOrd="0" parTransId="{B8768290-52A6-4255-BD38-8C6EE573D24D}" sibTransId="{539F08E5-A4CB-4748-910D-B84CDDD26162}"/>
    <dgm:cxn modelId="{A97A4BDE-07D0-489B-B009-E8389C5DE684}" srcId="{0C8B5E9D-6923-4FEA-8D9D-B7673C51ADE9}" destId="{B501C30B-FEE5-4C6C-A9AB-B5C22EF473D0}" srcOrd="2" destOrd="0" parTransId="{C34A10C3-A68F-418C-B02D-278B337FEB8B}" sibTransId="{052FBE96-CE35-497B-B784-7B7D0C895AFB}"/>
    <dgm:cxn modelId="{6554E7E4-0AFF-4EB0-8208-B7F0A98A252F}" type="presOf" srcId="{B501C30B-FEE5-4C6C-A9AB-B5C22EF473D0}" destId="{5CA4AC67-5683-4097-B488-00E4EC8B1F54}" srcOrd="0" destOrd="0" presId="urn:microsoft.com/office/officeart/2018/2/layout/IconLabelList"/>
    <dgm:cxn modelId="{5477D6F0-D596-49FB-872E-99EE5BC61878}" type="presOf" srcId="{04BF409E-DC8D-4B66-913F-5E92D97C0B3D}" destId="{2FD27378-7611-4301-8257-B8712C69B8BA}" srcOrd="0" destOrd="0" presId="urn:microsoft.com/office/officeart/2018/2/layout/IconLabelList"/>
    <dgm:cxn modelId="{2FF41C8B-BBA8-4C23-BA4B-715FD5CC82B3}" type="presParOf" srcId="{D8F211D2-5FA5-4DA5-B279-67921CC44AE4}" destId="{982C3B84-0DB1-4B5F-92E7-BBAC615C8262}" srcOrd="0" destOrd="0" presId="urn:microsoft.com/office/officeart/2018/2/layout/IconLabelList"/>
    <dgm:cxn modelId="{D82D675E-0232-4C74-94F3-B6184A3255B2}" type="presParOf" srcId="{982C3B84-0DB1-4B5F-92E7-BBAC615C8262}" destId="{FD490F78-0606-4B4E-B8AD-DF539F052F66}" srcOrd="0" destOrd="0" presId="urn:microsoft.com/office/officeart/2018/2/layout/IconLabelList"/>
    <dgm:cxn modelId="{B6FB2D0B-F493-4FE8-A4F4-D5A3F6C2C57A}" type="presParOf" srcId="{982C3B84-0DB1-4B5F-92E7-BBAC615C8262}" destId="{214CE63E-198F-4ED4-BFAF-B444DA67EF4C}" srcOrd="1" destOrd="0" presId="urn:microsoft.com/office/officeart/2018/2/layout/IconLabelList"/>
    <dgm:cxn modelId="{E8EF5196-9C0D-439B-9922-2DA80E5A137C}" type="presParOf" srcId="{982C3B84-0DB1-4B5F-92E7-BBAC615C8262}" destId="{475D4486-5387-45B8-A245-0CDFB788CD1C}" srcOrd="2" destOrd="0" presId="urn:microsoft.com/office/officeart/2018/2/layout/IconLabelList"/>
    <dgm:cxn modelId="{1774AA13-03CC-4DCD-95B7-B18906EF08E4}" type="presParOf" srcId="{D8F211D2-5FA5-4DA5-B279-67921CC44AE4}" destId="{20BFE553-86B9-4B57-97F6-C4956DE7E945}" srcOrd="1" destOrd="0" presId="urn:microsoft.com/office/officeart/2018/2/layout/IconLabelList"/>
    <dgm:cxn modelId="{0F1E3F3C-8E37-4EB5-9939-9900219E6683}" type="presParOf" srcId="{D8F211D2-5FA5-4DA5-B279-67921CC44AE4}" destId="{E43CE5C1-07E9-49C5-A32A-E28502FF7FF3}" srcOrd="2" destOrd="0" presId="urn:microsoft.com/office/officeart/2018/2/layout/IconLabelList"/>
    <dgm:cxn modelId="{0D205373-E764-43B1-8848-F47AD09027A2}" type="presParOf" srcId="{E43CE5C1-07E9-49C5-A32A-E28502FF7FF3}" destId="{583C7AA6-2726-4949-B391-9B41AAD7A04C}" srcOrd="0" destOrd="0" presId="urn:microsoft.com/office/officeart/2018/2/layout/IconLabelList"/>
    <dgm:cxn modelId="{EE835797-7A69-4877-B219-743A35301FC0}" type="presParOf" srcId="{E43CE5C1-07E9-49C5-A32A-E28502FF7FF3}" destId="{3DF4CC39-490C-4917-8630-6D01EA223CDB}" srcOrd="1" destOrd="0" presId="urn:microsoft.com/office/officeart/2018/2/layout/IconLabelList"/>
    <dgm:cxn modelId="{635E2A77-62D3-4FA4-AEE0-B3D4AFA28D25}" type="presParOf" srcId="{E43CE5C1-07E9-49C5-A32A-E28502FF7FF3}" destId="{13BBF465-2E92-4897-9C57-DABC1F7960BC}" srcOrd="2" destOrd="0" presId="urn:microsoft.com/office/officeart/2018/2/layout/IconLabelList"/>
    <dgm:cxn modelId="{0940D50A-43F5-499F-A068-DCD4733F7565}" type="presParOf" srcId="{D8F211D2-5FA5-4DA5-B279-67921CC44AE4}" destId="{2654C1CE-5B1B-41D9-AE33-AE6D2426F33F}" srcOrd="3" destOrd="0" presId="urn:microsoft.com/office/officeart/2018/2/layout/IconLabelList"/>
    <dgm:cxn modelId="{B35389EE-2F77-48C8-891F-119F6332CC7E}" type="presParOf" srcId="{D8F211D2-5FA5-4DA5-B279-67921CC44AE4}" destId="{59958FCF-2800-4EB6-9F68-6800131BBF29}" srcOrd="4" destOrd="0" presId="urn:microsoft.com/office/officeart/2018/2/layout/IconLabelList"/>
    <dgm:cxn modelId="{CA4A53D6-BC5A-4959-86C5-3267703152A6}" type="presParOf" srcId="{59958FCF-2800-4EB6-9F68-6800131BBF29}" destId="{915EB1ED-B075-4697-8727-95C5094CBE5E}" srcOrd="0" destOrd="0" presId="urn:microsoft.com/office/officeart/2018/2/layout/IconLabelList"/>
    <dgm:cxn modelId="{3E52DB84-B8C4-4111-94AD-7A164E88FE55}" type="presParOf" srcId="{59958FCF-2800-4EB6-9F68-6800131BBF29}" destId="{42892F0A-FBFA-4AB4-9F63-93FD37BDB494}" srcOrd="1" destOrd="0" presId="urn:microsoft.com/office/officeart/2018/2/layout/IconLabelList"/>
    <dgm:cxn modelId="{EDF70C6B-78A0-428A-B892-8683337E9A25}" type="presParOf" srcId="{59958FCF-2800-4EB6-9F68-6800131BBF29}" destId="{5CA4AC67-5683-4097-B488-00E4EC8B1F54}" srcOrd="2" destOrd="0" presId="urn:microsoft.com/office/officeart/2018/2/layout/IconLabelList"/>
    <dgm:cxn modelId="{3B35C561-CD7E-445D-9034-82E70647BD1F}" type="presParOf" srcId="{D8F211D2-5FA5-4DA5-B279-67921CC44AE4}" destId="{78F8E0C4-7A4D-4E47-BBAB-D0F0E3BA07B8}" srcOrd="5" destOrd="0" presId="urn:microsoft.com/office/officeart/2018/2/layout/IconLabelList"/>
    <dgm:cxn modelId="{7513DBA0-ADA6-4012-8D51-9514D376D8FE}" type="presParOf" srcId="{D8F211D2-5FA5-4DA5-B279-67921CC44AE4}" destId="{229583F5-97C4-47E3-8524-D1EF380498F1}" srcOrd="6" destOrd="0" presId="urn:microsoft.com/office/officeart/2018/2/layout/IconLabelList"/>
    <dgm:cxn modelId="{163E6A4A-6FDE-4DB4-BE3F-E1F418E07079}" type="presParOf" srcId="{229583F5-97C4-47E3-8524-D1EF380498F1}" destId="{72C72CE5-79C7-4C32-AEFE-3333BB07380C}" srcOrd="0" destOrd="0" presId="urn:microsoft.com/office/officeart/2018/2/layout/IconLabelList"/>
    <dgm:cxn modelId="{4B89DD8F-3C80-45A7-AA0D-29424ED54C2B}" type="presParOf" srcId="{229583F5-97C4-47E3-8524-D1EF380498F1}" destId="{7028EA56-ADC7-402F-BC69-B36DF5668F5C}" srcOrd="1" destOrd="0" presId="urn:microsoft.com/office/officeart/2018/2/layout/IconLabelList"/>
    <dgm:cxn modelId="{BC2D8D06-40ED-43D3-BBB0-DAC56CECF063}" type="presParOf" srcId="{229583F5-97C4-47E3-8524-D1EF380498F1}" destId="{ABE6AFBB-F18C-4B1A-9DB0-D8DF7BEDF61F}" srcOrd="2" destOrd="0" presId="urn:microsoft.com/office/officeart/2018/2/layout/IconLabelList"/>
    <dgm:cxn modelId="{A3A7E160-FBE0-46DF-A492-E04FF55BEB69}" type="presParOf" srcId="{D8F211D2-5FA5-4DA5-B279-67921CC44AE4}" destId="{5715764E-DC1E-4450-A47B-2BBA4CCFDB67}" srcOrd="7" destOrd="0" presId="urn:microsoft.com/office/officeart/2018/2/layout/IconLabelList"/>
    <dgm:cxn modelId="{AD1C005B-7532-4650-A0E0-E47979829F65}" type="presParOf" srcId="{D8F211D2-5FA5-4DA5-B279-67921CC44AE4}" destId="{CD7CE4F2-80E0-49F3-AB93-3381E116F182}" srcOrd="8" destOrd="0" presId="urn:microsoft.com/office/officeart/2018/2/layout/IconLabelList"/>
    <dgm:cxn modelId="{C3B950AB-C747-48A3-98AB-C07B29B990A7}" type="presParOf" srcId="{CD7CE4F2-80E0-49F3-AB93-3381E116F182}" destId="{7251E7A5-FAD9-4332-BE09-903451C1F049}" srcOrd="0" destOrd="0" presId="urn:microsoft.com/office/officeart/2018/2/layout/IconLabelList"/>
    <dgm:cxn modelId="{4FF0320A-D49A-44BE-BE58-BD7ED4258A90}" type="presParOf" srcId="{CD7CE4F2-80E0-49F3-AB93-3381E116F182}" destId="{70A90BC7-C882-4323-82DF-7C45F8C706E2}" srcOrd="1" destOrd="0" presId="urn:microsoft.com/office/officeart/2018/2/layout/IconLabelList"/>
    <dgm:cxn modelId="{953B31D5-ADB1-491F-95F6-EF521A3AD5F9}" type="presParOf" srcId="{CD7CE4F2-80E0-49F3-AB93-3381E116F182}" destId="{A22A07B6-216B-4568-93E7-1B27F69D22AC}" srcOrd="2" destOrd="0" presId="urn:microsoft.com/office/officeart/2018/2/layout/IconLabelList"/>
    <dgm:cxn modelId="{FE8A8B6B-A489-4846-BEEF-EABDA6E65038}" type="presParOf" srcId="{D8F211D2-5FA5-4DA5-B279-67921CC44AE4}" destId="{44D272ED-C886-4722-8D1E-DEE0E3BD5994}" srcOrd="9" destOrd="0" presId="urn:microsoft.com/office/officeart/2018/2/layout/IconLabelList"/>
    <dgm:cxn modelId="{ECBDEBDF-E1C4-4C9F-83A7-FEB184DA5858}" type="presParOf" srcId="{D8F211D2-5FA5-4DA5-B279-67921CC44AE4}" destId="{B7A0EB0A-D51C-49B5-B993-C4F3CF7900E9}" srcOrd="10" destOrd="0" presId="urn:microsoft.com/office/officeart/2018/2/layout/IconLabelList"/>
    <dgm:cxn modelId="{044C4EB2-978C-4D80-8061-725B1640F46D}" type="presParOf" srcId="{B7A0EB0A-D51C-49B5-B993-C4F3CF7900E9}" destId="{2C9E7B4A-F9C2-4FB6-AF81-056C61161F4F}" srcOrd="0" destOrd="0" presId="urn:microsoft.com/office/officeart/2018/2/layout/IconLabelList"/>
    <dgm:cxn modelId="{57DCC374-8145-4F9B-A389-966D2FB31D04}" type="presParOf" srcId="{B7A0EB0A-D51C-49B5-B993-C4F3CF7900E9}" destId="{C774C857-3426-4121-8BD9-0FFFA4DE80EE}" srcOrd="1" destOrd="0" presId="urn:microsoft.com/office/officeart/2018/2/layout/IconLabelList"/>
    <dgm:cxn modelId="{D97A1EB4-0154-4BD2-B901-B628A600CAEB}" type="presParOf" srcId="{B7A0EB0A-D51C-49B5-B993-C4F3CF7900E9}" destId="{2FD27378-7611-4301-8257-B8712C69B8B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33FECE-B40F-409C-8DC8-FF7D887F749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EC51A3D-79AC-4C3C-B723-FCE58222A006}">
      <dgm:prSet/>
      <dgm:spPr/>
      <dgm:t>
        <a:bodyPr/>
        <a:lstStyle/>
        <a:p>
          <a:r>
            <a:rPr lang="en-GB" dirty="0"/>
            <a:t>Internal staff and Board member workshops to start identifying our mission and vision statements</a:t>
          </a:r>
          <a:endParaRPr lang="en-US" dirty="0"/>
        </a:p>
      </dgm:t>
    </dgm:pt>
    <dgm:pt modelId="{9D3FF55A-AF0E-48EA-B645-8E7C6C582C96}" type="parTrans" cxnId="{EEF47694-A601-4764-91C3-3346B2BA7FE7}">
      <dgm:prSet/>
      <dgm:spPr/>
      <dgm:t>
        <a:bodyPr/>
        <a:lstStyle/>
        <a:p>
          <a:endParaRPr lang="en-US"/>
        </a:p>
      </dgm:t>
    </dgm:pt>
    <dgm:pt modelId="{32B3BDC1-8BFB-4D2C-B5E9-AE3E0790C5E3}" type="sibTrans" cxnId="{EEF47694-A601-4764-91C3-3346B2BA7FE7}">
      <dgm:prSet/>
      <dgm:spPr/>
      <dgm:t>
        <a:bodyPr/>
        <a:lstStyle/>
        <a:p>
          <a:endParaRPr lang="en-US"/>
        </a:p>
      </dgm:t>
    </dgm:pt>
    <dgm:pt modelId="{51800AFB-AF4A-497A-83A2-64FD367BEA15}">
      <dgm:prSet/>
      <dgm:spPr/>
      <dgm:t>
        <a:bodyPr/>
        <a:lstStyle/>
        <a:p>
          <a:r>
            <a:rPr lang="en-GB"/>
            <a:t>External testing of those mission and vision statements</a:t>
          </a:r>
          <a:endParaRPr lang="en-US"/>
        </a:p>
      </dgm:t>
    </dgm:pt>
    <dgm:pt modelId="{52D2622D-CD02-447B-9ED3-1C9884150913}" type="parTrans" cxnId="{1FFEF44F-5FE8-4CAD-B06B-F961FE146BF1}">
      <dgm:prSet/>
      <dgm:spPr/>
      <dgm:t>
        <a:bodyPr/>
        <a:lstStyle/>
        <a:p>
          <a:endParaRPr lang="en-US"/>
        </a:p>
      </dgm:t>
    </dgm:pt>
    <dgm:pt modelId="{F954360B-58D5-4285-8456-460FF01D3E99}" type="sibTrans" cxnId="{1FFEF44F-5FE8-4CAD-B06B-F961FE146BF1}">
      <dgm:prSet/>
      <dgm:spPr/>
      <dgm:t>
        <a:bodyPr/>
        <a:lstStyle/>
        <a:p>
          <a:endParaRPr lang="en-US"/>
        </a:p>
      </dgm:t>
    </dgm:pt>
    <dgm:pt modelId="{1B4CCE16-024D-433F-AF30-E68F11DAB380}">
      <dgm:prSet/>
      <dgm:spPr/>
      <dgm:t>
        <a:bodyPr/>
        <a:lstStyle/>
        <a:p>
          <a:r>
            <a:rPr lang="en-GB"/>
            <a:t>Development of clearly defined objectives, to help us answer the question of why we do what we do</a:t>
          </a:r>
          <a:endParaRPr lang="en-US"/>
        </a:p>
      </dgm:t>
    </dgm:pt>
    <dgm:pt modelId="{C1096D27-BE1B-4F3B-8248-6C386D15F13A}" type="parTrans" cxnId="{32D3A4AC-7F52-42AF-A13F-E3610173CDAE}">
      <dgm:prSet/>
      <dgm:spPr/>
      <dgm:t>
        <a:bodyPr/>
        <a:lstStyle/>
        <a:p>
          <a:endParaRPr lang="en-US"/>
        </a:p>
      </dgm:t>
    </dgm:pt>
    <dgm:pt modelId="{DA2BE2AC-244A-4F1F-8F69-A6766672202E}" type="sibTrans" cxnId="{32D3A4AC-7F52-42AF-A13F-E3610173CDAE}">
      <dgm:prSet/>
      <dgm:spPr/>
      <dgm:t>
        <a:bodyPr/>
        <a:lstStyle/>
        <a:p>
          <a:endParaRPr lang="en-US"/>
        </a:p>
      </dgm:t>
    </dgm:pt>
    <dgm:pt modelId="{478A1616-5B72-492E-8397-F4835D52E8F1}">
      <dgm:prSet/>
      <dgm:spPr/>
      <dgm:t>
        <a:bodyPr/>
        <a:lstStyle/>
        <a:p>
          <a:r>
            <a:rPr lang="en-GB"/>
            <a:t>Development of our company values</a:t>
          </a:r>
          <a:endParaRPr lang="en-US"/>
        </a:p>
      </dgm:t>
    </dgm:pt>
    <dgm:pt modelId="{4BF8D8EA-E4BF-4926-93DD-00104FFA1ECF}" type="parTrans" cxnId="{C69F62E5-CED2-42F9-AB13-107002CEDC82}">
      <dgm:prSet/>
      <dgm:spPr/>
      <dgm:t>
        <a:bodyPr/>
        <a:lstStyle/>
        <a:p>
          <a:endParaRPr lang="en-US"/>
        </a:p>
      </dgm:t>
    </dgm:pt>
    <dgm:pt modelId="{1EADE73C-E432-4983-9767-D8F1BCC8FEE5}" type="sibTrans" cxnId="{C69F62E5-CED2-42F9-AB13-107002CEDC82}">
      <dgm:prSet/>
      <dgm:spPr/>
      <dgm:t>
        <a:bodyPr/>
        <a:lstStyle/>
        <a:p>
          <a:endParaRPr lang="en-US"/>
        </a:p>
      </dgm:t>
    </dgm:pt>
    <dgm:pt modelId="{906F5C4F-6C32-482F-A5CA-31CE55E72153}" type="pres">
      <dgm:prSet presAssocID="{6E33FECE-B40F-409C-8DC8-FF7D887F7495}" presName="root" presStyleCnt="0">
        <dgm:presLayoutVars>
          <dgm:dir/>
          <dgm:resizeHandles val="exact"/>
        </dgm:presLayoutVars>
      </dgm:prSet>
      <dgm:spPr/>
    </dgm:pt>
    <dgm:pt modelId="{283ED36B-334A-435A-8CAC-8A6077F27247}" type="pres">
      <dgm:prSet presAssocID="{DEC51A3D-79AC-4C3C-B723-FCE58222A006}" presName="compNode" presStyleCnt="0"/>
      <dgm:spPr/>
    </dgm:pt>
    <dgm:pt modelId="{4A7DA1D6-904B-4DA3-88D9-A4D4F593BCA6}" type="pres">
      <dgm:prSet presAssocID="{DEC51A3D-79AC-4C3C-B723-FCE58222A006}" presName="bgRect" presStyleLbl="bgShp" presStyleIdx="0" presStyleCnt="4" custLinFactNeighborX="-1145" custLinFactNeighborY="-15206"/>
      <dgm:spPr/>
    </dgm:pt>
    <dgm:pt modelId="{E67AA1EB-C902-4F2C-B033-839BDC4EA1BD}" type="pres">
      <dgm:prSet presAssocID="{DEC51A3D-79AC-4C3C-B723-FCE58222A00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2D20DC49-A068-46AD-9EDB-64B89F93173F}" type="pres">
      <dgm:prSet presAssocID="{DEC51A3D-79AC-4C3C-B723-FCE58222A006}" presName="spaceRect" presStyleCnt="0"/>
      <dgm:spPr/>
    </dgm:pt>
    <dgm:pt modelId="{F2A80AAF-C87C-4DB3-A631-4BCB6E1DC4BD}" type="pres">
      <dgm:prSet presAssocID="{DEC51A3D-79AC-4C3C-B723-FCE58222A006}" presName="parTx" presStyleLbl="revTx" presStyleIdx="0" presStyleCnt="4">
        <dgm:presLayoutVars>
          <dgm:chMax val="0"/>
          <dgm:chPref val="0"/>
        </dgm:presLayoutVars>
      </dgm:prSet>
      <dgm:spPr/>
    </dgm:pt>
    <dgm:pt modelId="{794D5F65-5C0F-45AB-9AD1-AC706A141DDA}" type="pres">
      <dgm:prSet presAssocID="{32B3BDC1-8BFB-4D2C-B5E9-AE3E0790C5E3}" presName="sibTrans" presStyleCnt="0"/>
      <dgm:spPr/>
    </dgm:pt>
    <dgm:pt modelId="{D1B7EF00-05DA-41E7-9463-19C55978F1DF}" type="pres">
      <dgm:prSet presAssocID="{51800AFB-AF4A-497A-83A2-64FD367BEA15}" presName="compNode" presStyleCnt="0"/>
      <dgm:spPr/>
    </dgm:pt>
    <dgm:pt modelId="{5DCD6392-6982-4854-AB6F-86CD279F466A}" type="pres">
      <dgm:prSet presAssocID="{51800AFB-AF4A-497A-83A2-64FD367BEA15}" presName="bgRect" presStyleLbl="bgShp" presStyleIdx="1" presStyleCnt="4"/>
      <dgm:spPr/>
    </dgm:pt>
    <dgm:pt modelId="{1EC8EB9F-552B-4DA0-8DE1-F0F8D6F0E217}" type="pres">
      <dgm:prSet presAssocID="{51800AFB-AF4A-497A-83A2-64FD367BEA1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66EB8823-14EB-453A-BE50-C4CC7B1F2AAC}" type="pres">
      <dgm:prSet presAssocID="{51800AFB-AF4A-497A-83A2-64FD367BEA15}" presName="spaceRect" presStyleCnt="0"/>
      <dgm:spPr/>
    </dgm:pt>
    <dgm:pt modelId="{9DF5FEA8-F9B5-458C-A678-B6B559877D3E}" type="pres">
      <dgm:prSet presAssocID="{51800AFB-AF4A-497A-83A2-64FD367BEA15}" presName="parTx" presStyleLbl="revTx" presStyleIdx="1" presStyleCnt="4">
        <dgm:presLayoutVars>
          <dgm:chMax val="0"/>
          <dgm:chPref val="0"/>
        </dgm:presLayoutVars>
      </dgm:prSet>
      <dgm:spPr/>
    </dgm:pt>
    <dgm:pt modelId="{97C20F2A-1DB3-4BDB-BA3C-DB430C971D99}" type="pres">
      <dgm:prSet presAssocID="{F954360B-58D5-4285-8456-460FF01D3E99}" presName="sibTrans" presStyleCnt="0"/>
      <dgm:spPr/>
    </dgm:pt>
    <dgm:pt modelId="{1FF1BB9D-B04C-4AD3-83F6-619A4FAEE545}" type="pres">
      <dgm:prSet presAssocID="{1B4CCE16-024D-433F-AF30-E68F11DAB380}" presName="compNode" presStyleCnt="0"/>
      <dgm:spPr/>
    </dgm:pt>
    <dgm:pt modelId="{107036CE-9177-4484-AD04-88F80A196305}" type="pres">
      <dgm:prSet presAssocID="{1B4CCE16-024D-433F-AF30-E68F11DAB380}" presName="bgRect" presStyleLbl="bgShp" presStyleIdx="2" presStyleCnt="4"/>
      <dgm:spPr/>
    </dgm:pt>
    <dgm:pt modelId="{CF4889F6-915E-45CB-B5F4-E8570637D6CF}" type="pres">
      <dgm:prSet presAssocID="{1B4CCE16-024D-433F-AF30-E68F11DAB38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BF80415D-8429-45E1-9C1D-4D06CBB92449}" type="pres">
      <dgm:prSet presAssocID="{1B4CCE16-024D-433F-AF30-E68F11DAB380}" presName="spaceRect" presStyleCnt="0"/>
      <dgm:spPr/>
    </dgm:pt>
    <dgm:pt modelId="{7A8D1B9E-5636-489D-BBAD-4A7735F1F9D2}" type="pres">
      <dgm:prSet presAssocID="{1B4CCE16-024D-433F-AF30-E68F11DAB380}" presName="parTx" presStyleLbl="revTx" presStyleIdx="2" presStyleCnt="4">
        <dgm:presLayoutVars>
          <dgm:chMax val="0"/>
          <dgm:chPref val="0"/>
        </dgm:presLayoutVars>
      </dgm:prSet>
      <dgm:spPr/>
    </dgm:pt>
    <dgm:pt modelId="{748A8D75-6E87-4680-8DC6-ADDEA9C4E960}" type="pres">
      <dgm:prSet presAssocID="{DA2BE2AC-244A-4F1F-8F69-A6766672202E}" presName="sibTrans" presStyleCnt="0"/>
      <dgm:spPr/>
    </dgm:pt>
    <dgm:pt modelId="{A21DB5DE-51F6-41FD-A9FD-ACD66593539E}" type="pres">
      <dgm:prSet presAssocID="{478A1616-5B72-492E-8397-F4835D52E8F1}" presName="compNode" presStyleCnt="0"/>
      <dgm:spPr/>
    </dgm:pt>
    <dgm:pt modelId="{F24C932A-68FC-40AB-921C-E099C349ED8B}" type="pres">
      <dgm:prSet presAssocID="{478A1616-5B72-492E-8397-F4835D52E8F1}" presName="bgRect" presStyleLbl="bgShp" presStyleIdx="3" presStyleCnt="4" custLinFactNeighborX="4885" custLinFactNeighborY="35852"/>
      <dgm:spPr/>
    </dgm:pt>
    <dgm:pt modelId="{25216603-E536-479E-9938-9D3FC8E50647}" type="pres">
      <dgm:prSet presAssocID="{478A1616-5B72-492E-8397-F4835D52E8F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36806E14-3C20-44E8-8157-B9838EC8202B}" type="pres">
      <dgm:prSet presAssocID="{478A1616-5B72-492E-8397-F4835D52E8F1}" presName="spaceRect" presStyleCnt="0"/>
      <dgm:spPr/>
    </dgm:pt>
    <dgm:pt modelId="{E5857338-98B4-4FE5-803A-A5F597DC67CE}" type="pres">
      <dgm:prSet presAssocID="{478A1616-5B72-492E-8397-F4835D52E8F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968CC13-9C00-410F-BCEE-BC15807FEB9C}" type="presOf" srcId="{DEC51A3D-79AC-4C3C-B723-FCE58222A006}" destId="{F2A80AAF-C87C-4DB3-A631-4BCB6E1DC4BD}" srcOrd="0" destOrd="0" presId="urn:microsoft.com/office/officeart/2018/2/layout/IconVerticalSolidList"/>
    <dgm:cxn modelId="{A79FF114-AEE6-4DE4-842B-6BD5F8A4115C}" type="presOf" srcId="{6E33FECE-B40F-409C-8DC8-FF7D887F7495}" destId="{906F5C4F-6C32-482F-A5CA-31CE55E72153}" srcOrd="0" destOrd="0" presId="urn:microsoft.com/office/officeart/2018/2/layout/IconVerticalSolidList"/>
    <dgm:cxn modelId="{1FFEF44F-5FE8-4CAD-B06B-F961FE146BF1}" srcId="{6E33FECE-B40F-409C-8DC8-FF7D887F7495}" destId="{51800AFB-AF4A-497A-83A2-64FD367BEA15}" srcOrd="1" destOrd="0" parTransId="{52D2622D-CD02-447B-9ED3-1C9884150913}" sibTransId="{F954360B-58D5-4285-8456-460FF01D3E99}"/>
    <dgm:cxn modelId="{EEF47694-A601-4764-91C3-3346B2BA7FE7}" srcId="{6E33FECE-B40F-409C-8DC8-FF7D887F7495}" destId="{DEC51A3D-79AC-4C3C-B723-FCE58222A006}" srcOrd="0" destOrd="0" parTransId="{9D3FF55A-AF0E-48EA-B645-8E7C6C582C96}" sibTransId="{32B3BDC1-8BFB-4D2C-B5E9-AE3E0790C5E3}"/>
    <dgm:cxn modelId="{32D3A4AC-7F52-42AF-A13F-E3610173CDAE}" srcId="{6E33FECE-B40F-409C-8DC8-FF7D887F7495}" destId="{1B4CCE16-024D-433F-AF30-E68F11DAB380}" srcOrd="2" destOrd="0" parTransId="{C1096D27-BE1B-4F3B-8248-6C386D15F13A}" sibTransId="{DA2BE2AC-244A-4F1F-8F69-A6766672202E}"/>
    <dgm:cxn modelId="{F969A1C7-66B2-487A-9A9E-90936359F7B5}" type="presOf" srcId="{478A1616-5B72-492E-8397-F4835D52E8F1}" destId="{E5857338-98B4-4FE5-803A-A5F597DC67CE}" srcOrd="0" destOrd="0" presId="urn:microsoft.com/office/officeart/2018/2/layout/IconVerticalSolidList"/>
    <dgm:cxn modelId="{58010ED9-5F13-43FA-8D6D-D7D706183262}" type="presOf" srcId="{51800AFB-AF4A-497A-83A2-64FD367BEA15}" destId="{9DF5FEA8-F9B5-458C-A678-B6B559877D3E}" srcOrd="0" destOrd="0" presId="urn:microsoft.com/office/officeart/2018/2/layout/IconVerticalSolidList"/>
    <dgm:cxn modelId="{C69F62E5-CED2-42F9-AB13-107002CEDC82}" srcId="{6E33FECE-B40F-409C-8DC8-FF7D887F7495}" destId="{478A1616-5B72-492E-8397-F4835D52E8F1}" srcOrd="3" destOrd="0" parTransId="{4BF8D8EA-E4BF-4926-93DD-00104FFA1ECF}" sibTransId="{1EADE73C-E432-4983-9767-D8F1BCC8FEE5}"/>
    <dgm:cxn modelId="{E6246FFF-7706-4355-A914-74BAFCAE5391}" type="presOf" srcId="{1B4CCE16-024D-433F-AF30-E68F11DAB380}" destId="{7A8D1B9E-5636-489D-BBAD-4A7735F1F9D2}" srcOrd="0" destOrd="0" presId="urn:microsoft.com/office/officeart/2018/2/layout/IconVerticalSolidList"/>
    <dgm:cxn modelId="{F2F97787-D589-4BED-9BBF-9F8971D1908E}" type="presParOf" srcId="{906F5C4F-6C32-482F-A5CA-31CE55E72153}" destId="{283ED36B-334A-435A-8CAC-8A6077F27247}" srcOrd="0" destOrd="0" presId="urn:microsoft.com/office/officeart/2018/2/layout/IconVerticalSolidList"/>
    <dgm:cxn modelId="{771662C1-77A9-45B4-98E6-9496B0764333}" type="presParOf" srcId="{283ED36B-334A-435A-8CAC-8A6077F27247}" destId="{4A7DA1D6-904B-4DA3-88D9-A4D4F593BCA6}" srcOrd="0" destOrd="0" presId="urn:microsoft.com/office/officeart/2018/2/layout/IconVerticalSolidList"/>
    <dgm:cxn modelId="{1B9604BE-48D9-42B8-935C-FAE48FA379DE}" type="presParOf" srcId="{283ED36B-334A-435A-8CAC-8A6077F27247}" destId="{E67AA1EB-C902-4F2C-B033-839BDC4EA1BD}" srcOrd="1" destOrd="0" presId="urn:microsoft.com/office/officeart/2018/2/layout/IconVerticalSolidList"/>
    <dgm:cxn modelId="{C11D6B86-03DF-4A85-A9D7-4B5F5979D350}" type="presParOf" srcId="{283ED36B-334A-435A-8CAC-8A6077F27247}" destId="{2D20DC49-A068-46AD-9EDB-64B89F93173F}" srcOrd="2" destOrd="0" presId="urn:microsoft.com/office/officeart/2018/2/layout/IconVerticalSolidList"/>
    <dgm:cxn modelId="{F41CED5A-E0AF-4481-B574-3BD88FCCEE7E}" type="presParOf" srcId="{283ED36B-334A-435A-8CAC-8A6077F27247}" destId="{F2A80AAF-C87C-4DB3-A631-4BCB6E1DC4BD}" srcOrd="3" destOrd="0" presId="urn:microsoft.com/office/officeart/2018/2/layout/IconVerticalSolidList"/>
    <dgm:cxn modelId="{EBF56811-008C-4C0B-86E8-D498A9425434}" type="presParOf" srcId="{906F5C4F-6C32-482F-A5CA-31CE55E72153}" destId="{794D5F65-5C0F-45AB-9AD1-AC706A141DDA}" srcOrd="1" destOrd="0" presId="urn:microsoft.com/office/officeart/2018/2/layout/IconVerticalSolidList"/>
    <dgm:cxn modelId="{D556074D-70A8-46D0-AB69-AEA62F18DA6F}" type="presParOf" srcId="{906F5C4F-6C32-482F-A5CA-31CE55E72153}" destId="{D1B7EF00-05DA-41E7-9463-19C55978F1DF}" srcOrd="2" destOrd="0" presId="urn:microsoft.com/office/officeart/2018/2/layout/IconVerticalSolidList"/>
    <dgm:cxn modelId="{D8CA7740-473D-47CB-885F-B8A7F90EB227}" type="presParOf" srcId="{D1B7EF00-05DA-41E7-9463-19C55978F1DF}" destId="{5DCD6392-6982-4854-AB6F-86CD279F466A}" srcOrd="0" destOrd="0" presId="urn:microsoft.com/office/officeart/2018/2/layout/IconVerticalSolidList"/>
    <dgm:cxn modelId="{2C037437-C032-4CCA-A83B-3109B9194374}" type="presParOf" srcId="{D1B7EF00-05DA-41E7-9463-19C55978F1DF}" destId="{1EC8EB9F-552B-4DA0-8DE1-F0F8D6F0E217}" srcOrd="1" destOrd="0" presId="urn:microsoft.com/office/officeart/2018/2/layout/IconVerticalSolidList"/>
    <dgm:cxn modelId="{CF7FC0BD-B13E-4E5D-953E-4399161683CE}" type="presParOf" srcId="{D1B7EF00-05DA-41E7-9463-19C55978F1DF}" destId="{66EB8823-14EB-453A-BE50-C4CC7B1F2AAC}" srcOrd="2" destOrd="0" presId="urn:microsoft.com/office/officeart/2018/2/layout/IconVerticalSolidList"/>
    <dgm:cxn modelId="{879DC376-F9A6-4328-8A6A-2E2BA911BBF0}" type="presParOf" srcId="{D1B7EF00-05DA-41E7-9463-19C55978F1DF}" destId="{9DF5FEA8-F9B5-458C-A678-B6B559877D3E}" srcOrd="3" destOrd="0" presId="urn:microsoft.com/office/officeart/2018/2/layout/IconVerticalSolidList"/>
    <dgm:cxn modelId="{9D6EA047-D9D3-48F6-B5DE-78D8CD0C1D17}" type="presParOf" srcId="{906F5C4F-6C32-482F-A5CA-31CE55E72153}" destId="{97C20F2A-1DB3-4BDB-BA3C-DB430C971D99}" srcOrd="3" destOrd="0" presId="urn:microsoft.com/office/officeart/2018/2/layout/IconVerticalSolidList"/>
    <dgm:cxn modelId="{EA81240A-79F9-4563-BF21-E8BEEA589C02}" type="presParOf" srcId="{906F5C4F-6C32-482F-A5CA-31CE55E72153}" destId="{1FF1BB9D-B04C-4AD3-83F6-619A4FAEE545}" srcOrd="4" destOrd="0" presId="urn:microsoft.com/office/officeart/2018/2/layout/IconVerticalSolidList"/>
    <dgm:cxn modelId="{ADAAD5FD-4FB6-443E-9A7C-3B6ED5616C20}" type="presParOf" srcId="{1FF1BB9D-B04C-4AD3-83F6-619A4FAEE545}" destId="{107036CE-9177-4484-AD04-88F80A196305}" srcOrd="0" destOrd="0" presId="urn:microsoft.com/office/officeart/2018/2/layout/IconVerticalSolidList"/>
    <dgm:cxn modelId="{604EA517-AA66-491D-BB37-359ABDAF7F41}" type="presParOf" srcId="{1FF1BB9D-B04C-4AD3-83F6-619A4FAEE545}" destId="{CF4889F6-915E-45CB-B5F4-E8570637D6CF}" srcOrd="1" destOrd="0" presId="urn:microsoft.com/office/officeart/2018/2/layout/IconVerticalSolidList"/>
    <dgm:cxn modelId="{DD70D04A-DC65-4D7F-A426-724C4E0DA407}" type="presParOf" srcId="{1FF1BB9D-B04C-4AD3-83F6-619A4FAEE545}" destId="{BF80415D-8429-45E1-9C1D-4D06CBB92449}" srcOrd="2" destOrd="0" presId="urn:microsoft.com/office/officeart/2018/2/layout/IconVerticalSolidList"/>
    <dgm:cxn modelId="{8B4B2FA8-94D8-4E47-8133-0D1711B73435}" type="presParOf" srcId="{1FF1BB9D-B04C-4AD3-83F6-619A4FAEE545}" destId="{7A8D1B9E-5636-489D-BBAD-4A7735F1F9D2}" srcOrd="3" destOrd="0" presId="urn:microsoft.com/office/officeart/2018/2/layout/IconVerticalSolidList"/>
    <dgm:cxn modelId="{03413C24-8E7B-47C5-9697-66885077098B}" type="presParOf" srcId="{906F5C4F-6C32-482F-A5CA-31CE55E72153}" destId="{748A8D75-6E87-4680-8DC6-ADDEA9C4E960}" srcOrd="5" destOrd="0" presId="urn:microsoft.com/office/officeart/2018/2/layout/IconVerticalSolidList"/>
    <dgm:cxn modelId="{3CC99AB8-E68E-4809-8FD1-375321220FF8}" type="presParOf" srcId="{906F5C4F-6C32-482F-A5CA-31CE55E72153}" destId="{A21DB5DE-51F6-41FD-A9FD-ACD66593539E}" srcOrd="6" destOrd="0" presId="urn:microsoft.com/office/officeart/2018/2/layout/IconVerticalSolidList"/>
    <dgm:cxn modelId="{29BE62DD-5BD1-4EBC-BC75-9BE9A9AD84E1}" type="presParOf" srcId="{A21DB5DE-51F6-41FD-A9FD-ACD66593539E}" destId="{F24C932A-68FC-40AB-921C-E099C349ED8B}" srcOrd="0" destOrd="0" presId="urn:microsoft.com/office/officeart/2018/2/layout/IconVerticalSolidList"/>
    <dgm:cxn modelId="{35D2ED70-EAE3-4A0B-A70B-D75F5EF30CF0}" type="presParOf" srcId="{A21DB5DE-51F6-41FD-A9FD-ACD66593539E}" destId="{25216603-E536-479E-9938-9D3FC8E50647}" srcOrd="1" destOrd="0" presId="urn:microsoft.com/office/officeart/2018/2/layout/IconVerticalSolidList"/>
    <dgm:cxn modelId="{8F068718-E338-4FC4-94DB-248718D8EA7A}" type="presParOf" srcId="{A21DB5DE-51F6-41FD-A9FD-ACD66593539E}" destId="{36806E14-3C20-44E8-8157-B9838EC8202B}" srcOrd="2" destOrd="0" presId="urn:microsoft.com/office/officeart/2018/2/layout/IconVerticalSolidList"/>
    <dgm:cxn modelId="{6FC2B092-4E3B-4860-A535-0EC3384AC8FE}" type="presParOf" srcId="{A21DB5DE-51F6-41FD-A9FD-ACD66593539E}" destId="{E5857338-98B4-4FE5-803A-A5F597DC67C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90F78-0606-4B4E-B8AD-DF539F052F66}">
      <dsp:nvSpPr>
        <dsp:cNvPr id="0" name=""/>
        <dsp:cNvSpPr/>
      </dsp:nvSpPr>
      <dsp:spPr>
        <a:xfrm>
          <a:off x="438504" y="1265471"/>
          <a:ext cx="715078" cy="7150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5D4486-5387-45B8-A245-0CDFB788CD1C}">
      <dsp:nvSpPr>
        <dsp:cNvPr id="0" name=""/>
        <dsp:cNvSpPr/>
      </dsp:nvSpPr>
      <dsp:spPr>
        <a:xfrm>
          <a:off x="1512" y="2232118"/>
          <a:ext cx="1589062" cy="695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Collection of quantitative data across your work areas</a:t>
          </a:r>
          <a:endParaRPr lang="en-US" sz="1100" kern="1200"/>
        </a:p>
      </dsp:txBody>
      <dsp:txXfrm>
        <a:off x="1512" y="2232118"/>
        <a:ext cx="1589062" cy="695214"/>
      </dsp:txXfrm>
    </dsp:sp>
    <dsp:sp modelId="{583C7AA6-2726-4949-B391-9B41AAD7A04C}">
      <dsp:nvSpPr>
        <dsp:cNvPr id="0" name=""/>
        <dsp:cNvSpPr/>
      </dsp:nvSpPr>
      <dsp:spPr>
        <a:xfrm>
          <a:off x="2305652" y="1265471"/>
          <a:ext cx="715078" cy="7150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BF465-2E92-4897-9C57-DABC1F7960BC}">
      <dsp:nvSpPr>
        <dsp:cNvPr id="0" name=""/>
        <dsp:cNvSpPr/>
      </dsp:nvSpPr>
      <dsp:spPr>
        <a:xfrm>
          <a:off x="1868660" y="2232118"/>
          <a:ext cx="1589062" cy="695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Surveys to seek feedback from our stakeholders</a:t>
          </a:r>
          <a:endParaRPr lang="en-US" sz="1100" kern="1200"/>
        </a:p>
      </dsp:txBody>
      <dsp:txXfrm>
        <a:off x="1868660" y="2232118"/>
        <a:ext cx="1589062" cy="695214"/>
      </dsp:txXfrm>
    </dsp:sp>
    <dsp:sp modelId="{915EB1ED-B075-4697-8727-95C5094CBE5E}">
      <dsp:nvSpPr>
        <dsp:cNvPr id="0" name=""/>
        <dsp:cNvSpPr/>
      </dsp:nvSpPr>
      <dsp:spPr>
        <a:xfrm>
          <a:off x="4172801" y="1265471"/>
          <a:ext cx="715078" cy="7150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A4AC67-5683-4097-B488-00E4EC8B1F54}">
      <dsp:nvSpPr>
        <dsp:cNvPr id="0" name=""/>
        <dsp:cNvSpPr/>
      </dsp:nvSpPr>
      <dsp:spPr>
        <a:xfrm>
          <a:off x="3735809" y="2232118"/>
          <a:ext cx="1589062" cy="695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Focus groups to gather qualitative feedback</a:t>
          </a:r>
          <a:endParaRPr lang="en-US" sz="1100" kern="1200"/>
        </a:p>
      </dsp:txBody>
      <dsp:txXfrm>
        <a:off x="3735809" y="2232118"/>
        <a:ext cx="1589062" cy="695214"/>
      </dsp:txXfrm>
    </dsp:sp>
    <dsp:sp modelId="{72C72CE5-79C7-4C32-AEFE-3333BB07380C}">
      <dsp:nvSpPr>
        <dsp:cNvPr id="0" name=""/>
        <dsp:cNvSpPr/>
      </dsp:nvSpPr>
      <dsp:spPr>
        <a:xfrm>
          <a:off x="6039949" y="1265471"/>
          <a:ext cx="715078" cy="71507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E6AFBB-F18C-4B1A-9DB0-D8DF7BEDF61F}">
      <dsp:nvSpPr>
        <dsp:cNvPr id="0" name=""/>
        <dsp:cNvSpPr/>
      </dsp:nvSpPr>
      <dsp:spPr>
        <a:xfrm>
          <a:off x="5602957" y="2232118"/>
          <a:ext cx="1589062" cy="695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Collection of quantitative and qualitative data to help us to baseline and benchmark where we are</a:t>
          </a:r>
          <a:endParaRPr lang="en-US" sz="1100" kern="1200" dirty="0"/>
        </a:p>
      </dsp:txBody>
      <dsp:txXfrm>
        <a:off x="5602957" y="2232118"/>
        <a:ext cx="1589062" cy="695214"/>
      </dsp:txXfrm>
    </dsp:sp>
    <dsp:sp modelId="{7251E7A5-FAD9-4332-BE09-903451C1F049}">
      <dsp:nvSpPr>
        <dsp:cNvPr id="0" name=""/>
        <dsp:cNvSpPr/>
      </dsp:nvSpPr>
      <dsp:spPr>
        <a:xfrm>
          <a:off x="7907098" y="1265471"/>
          <a:ext cx="715078" cy="71507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A07B6-216B-4568-93E7-1B27F69D22AC}">
      <dsp:nvSpPr>
        <dsp:cNvPr id="0" name=""/>
        <dsp:cNvSpPr/>
      </dsp:nvSpPr>
      <dsp:spPr>
        <a:xfrm>
          <a:off x="7470105" y="2232118"/>
          <a:ext cx="1589062" cy="695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A need to be humble and a willingness to listen to feedback that will help to make Wiltshire Cricket even better</a:t>
          </a:r>
          <a:endParaRPr lang="en-US" sz="1100" kern="1200" dirty="0"/>
        </a:p>
      </dsp:txBody>
      <dsp:txXfrm>
        <a:off x="7470105" y="2232118"/>
        <a:ext cx="1589062" cy="695214"/>
      </dsp:txXfrm>
    </dsp:sp>
    <dsp:sp modelId="{2C9E7B4A-F9C2-4FB6-AF81-056C61161F4F}">
      <dsp:nvSpPr>
        <dsp:cNvPr id="0" name=""/>
        <dsp:cNvSpPr/>
      </dsp:nvSpPr>
      <dsp:spPr>
        <a:xfrm>
          <a:off x="9774246" y="1265471"/>
          <a:ext cx="715078" cy="71507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D27378-7611-4301-8257-B8712C69B8BA}">
      <dsp:nvSpPr>
        <dsp:cNvPr id="0" name=""/>
        <dsp:cNvSpPr/>
      </dsp:nvSpPr>
      <dsp:spPr>
        <a:xfrm>
          <a:off x="9337254" y="2232118"/>
          <a:ext cx="1589062" cy="695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Imagine this was your first day in your role. What would you want to know?</a:t>
          </a:r>
          <a:endParaRPr lang="en-US" sz="1100" kern="1200"/>
        </a:p>
      </dsp:txBody>
      <dsp:txXfrm>
        <a:off x="9337254" y="2232118"/>
        <a:ext cx="1589062" cy="6952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DA1D6-904B-4DA3-88D9-A4D4F593BCA6}">
      <dsp:nvSpPr>
        <dsp:cNvPr id="0" name=""/>
        <dsp:cNvSpPr/>
      </dsp:nvSpPr>
      <dsp:spPr>
        <a:xfrm>
          <a:off x="0" y="0"/>
          <a:ext cx="6245265" cy="11757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7AA1EB-C902-4F2C-B033-839BDC4EA1BD}">
      <dsp:nvSpPr>
        <dsp:cNvPr id="0" name=""/>
        <dsp:cNvSpPr/>
      </dsp:nvSpPr>
      <dsp:spPr>
        <a:xfrm>
          <a:off x="355657" y="266858"/>
          <a:ext cx="646650" cy="6466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A80AAF-C87C-4DB3-A631-4BCB6E1DC4BD}">
      <dsp:nvSpPr>
        <dsp:cNvPr id="0" name=""/>
        <dsp:cNvSpPr/>
      </dsp:nvSpPr>
      <dsp:spPr>
        <a:xfrm>
          <a:off x="1357965" y="231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Internal staff and Board member workshops to start identifying our mission and vision statements</a:t>
          </a:r>
          <a:endParaRPr lang="en-US" sz="2200" kern="1200" dirty="0"/>
        </a:p>
      </dsp:txBody>
      <dsp:txXfrm>
        <a:off x="1357965" y="2319"/>
        <a:ext cx="4887299" cy="1175727"/>
      </dsp:txXfrm>
    </dsp:sp>
    <dsp:sp modelId="{5DCD6392-6982-4854-AB6F-86CD279F466A}">
      <dsp:nvSpPr>
        <dsp:cNvPr id="0" name=""/>
        <dsp:cNvSpPr/>
      </dsp:nvSpPr>
      <dsp:spPr>
        <a:xfrm>
          <a:off x="0" y="1471979"/>
          <a:ext cx="6245265" cy="11757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C8EB9F-552B-4DA0-8DE1-F0F8D6F0E217}">
      <dsp:nvSpPr>
        <dsp:cNvPr id="0" name=""/>
        <dsp:cNvSpPr/>
      </dsp:nvSpPr>
      <dsp:spPr>
        <a:xfrm>
          <a:off x="355657" y="1736518"/>
          <a:ext cx="646650" cy="6466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F5FEA8-F9B5-458C-A678-B6B559877D3E}">
      <dsp:nvSpPr>
        <dsp:cNvPr id="0" name=""/>
        <dsp:cNvSpPr/>
      </dsp:nvSpPr>
      <dsp:spPr>
        <a:xfrm>
          <a:off x="1357965" y="147197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External testing of those mission and vision statements</a:t>
          </a:r>
          <a:endParaRPr lang="en-US" sz="2200" kern="1200"/>
        </a:p>
      </dsp:txBody>
      <dsp:txXfrm>
        <a:off x="1357965" y="1471979"/>
        <a:ext cx="4887299" cy="1175727"/>
      </dsp:txXfrm>
    </dsp:sp>
    <dsp:sp modelId="{107036CE-9177-4484-AD04-88F80A196305}">
      <dsp:nvSpPr>
        <dsp:cNvPr id="0" name=""/>
        <dsp:cNvSpPr/>
      </dsp:nvSpPr>
      <dsp:spPr>
        <a:xfrm>
          <a:off x="0" y="2941639"/>
          <a:ext cx="6245265" cy="11757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4889F6-915E-45CB-B5F4-E8570637D6CF}">
      <dsp:nvSpPr>
        <dsp:cNvPr id="0" name=""/>
        <dsp:cNvSpPr/>
      </dsp:nvSpPr>
      <dsp:spPr>
        <a:xfrm>
          <a:off x="355657" y="3206178"/>
          <a:ext cx="646650" cy="6466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D1B9E-5636-489D-BBAD-4A7735F1F9D2}">
      <dsp:nvSpPr>
        <dsp:cNvPr id="0" name=""/>
        <dsp:cNvSpPr/>
      </dsp:nvSpPr>
      <dsp:spPr>
        <a:xfrm>
          <a:off x="1357965" y="294163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Development of clearly defined objectives, to help us answer the question of why we do what we do</a:t>
          </a:r>
          <a:endParaRPr lang="en-US" sz="2200" kern="1200"/>
        </a:p>
      </dsp:txBody>
      <dsp:txXfrm>
        <a:off x="1357965" y="2941639"/>
        <a:ext cx="4887299" cy="1175727"/>
      </dsp:txXfrm>
    </dsp:sp>
    <dsp:sp modelId="{F24C932A-68FC-40AB-921C-E099C349ED8B}">
      <dsp:nvSpPr>
        <dsp:cNvPr id="0" name=""/>
        <dsp:cNvSpPr/>
      </dsp:nvSpPr>
      <dsp:spPr>
        <a:xfrm>
          <a:off x="0" y="4413619"/>
          <a:ext cx="6245265" cy="11757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216603-E536-479E-9938-9D3FC8E50647}">
      <dsp:nvSpPr>
        <dsp:cNvPr id="0" name=""/>
        <dsp:cNvSpPr/>
      </dsp:nvSpPr>
      <dsp:spPr>
        <a:xfrm>
          <a:off x="355657" y="4675838"/>
          <a:ext cx="646650" cy="6466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57338-98B4-4FE5-803A-A5F597DC67CE}">
      <dsp:nvSpPr>
        <dsp:cNvPr id="0" name=""/>
        <dsp:cNvSpPr/>
      </dsp:nvSpPr>
      <dsp:spPr>
        <a:xfrm>
          <a:off x="1357965" y="441129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Development of our company values</a:t>
          </a:r>
          <a:endParaRPr lang="en-US" sz="2200" kern="1200"/>
        </a:p>
      </dsp:txBody>
      <dsp:txXfrm>
        <a:off x="1357965" y="4411299"/>
        <a:ext cx="4887299" cy="1175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04D0A-7763-C35B-7C74-A38A9FEF2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542F8C-D33C-B56B-3571-4A0B8D8F93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AFBB4-836A-C5B0-B60D-48390C693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7699-F697-4CA6-AB42-37FBE47EE516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BCB40-C798-0B0D-CCAA-126D09451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03E90-0B75-D1BC-5394-111FA26D0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E0F2-F08A-4856-AF18-4AC2A56FD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754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E3BC4-21BF-5E5E-BE66-5F3E919AC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B600B-7967-78E5-40D7-3196714BA4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F7BD2-791D-8A8C-8440-5080FA146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7699-F697-4CA6-AB42-37FBE47EE516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D3C73-10E4-4D01-AC4C-18255D1DF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8049C-B5E2-7361-ADE3-2DF7CEFFA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E0F2-F08A-4856-AF18-4AC2A56FD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618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79AB20-E905-460A-EED9-CBC76451A4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4D4D85-FB70-8D6E-7EB7-F253227C7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5D79E-230A-B120-CE7A-EAA4B134C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7699-F697-4CA6-AB42-37FBE47EE516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6198D-3636-4E83-035C-24D37B5AD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AEEAD-6FEB-6874-74F5-3F7E15563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E0F2-F08A-4856-AF18-4AC2A56FD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16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EFCFC-C68B-F8C1-E4DA-16DC94551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C68686-0337-8D3F-25AC-749ABA99D2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62820-591E-6C0A-89EA-FE1BA1B2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5EC7-9E73-4FD0-BDE1-F7E5E49533F3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956E6-61ED-1385-9972-2C583BA77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6CA79-F99A-9200-81F0-8EE330705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F149-43C5-4647-803F-AFDE9CEC7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685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C3C4D-526A-8DCB-B5EA-78D024980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94E62-C9FE-2F5C-1415-3DA1A5CBB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67C6-3A7A-B768-11E1-3A5EE50FA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5EC7-9E73-4FD0-BDE1-F7E5E49533F3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E4814-6C05-563F-24B9-21EA576E5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003D5-5981-1125-2C53-C6665725F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F149-43C5-4647-803F-AFDE9CEC7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786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A2B31-716A-4B09-9B1D-B472056C9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B014C-05A2-EFD6-A6AF-04772AA03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234AD-D428-E83A-EDFD-957A7156F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5EC7-9E73-4FD0-BDE1-F7E5E49533F3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04502-9C18-DA2F-59CF-8F80F1A2A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2C757-FFC3-1FAF-56E6-81E1A7BBB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F149-43C5-4647-803F-AFDE9CEC7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005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5F317-6403-D923-05FB-A7865F49D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C587F-3348-D66D-772B-DDD23EE3D7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EAADD4-93DC-EDD4-1C30-DB97FC9B7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6A1154-C0A6-21D3-3F7C-5CEDE9749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5EC7-9E73-4FD0-BDE1-F7E5E49533F3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8717A-11C6-46A6-E39F-FF20C721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585EE-F807-C294-E7ED-F550B1E3A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F149-43C5-4647-803F-AFDE9CEC7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861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D78CF-5AD5-06A9-92C6-AB1229A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D03AFA-60B3-7806-BF5B-D2FD0DC93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AD5B86-7682-C38A-C45B-9B04A5110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F5FBC0-4923-EE09-EE01-734A0C4F4E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978C00-6CB2-947B-5DB1-A0699CF6B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2A77B2-5BDC-A168-65CE-83FF7F77B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5EC7-9E73-4FD0-BDE1-F7E5E49533F3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4AB133-3262-4C00-61A2-4AF91881E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D915C0-CF18-48D6-C219-03AE9A6E2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F149-43C5-4647-803F-AFDE9CEC7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073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6513D-3306-8DA9-FB36-575CA2F0A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DD8D76-E54A-7F71-DF63-6C98E0038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5EC7-9E73-4FD0-BDE1-F7E5E49533F3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9949E8-22FA-B58B-FD1D-EB74C4BD1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2D0D1-2E6E-D736-B782-6C7889185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F149-43C5-4647-803F-AFDE9CEC7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751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C663AF-2D78-E332-D59E-B219348A1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5EC7-9E73-4FD0-BDE1-F7E5E49533F3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373C8F-6336-3BE2-9C76-9343FAE59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84945-5E1B-8FD4-F32C-DD9EEE820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F149-43C5-4647-803F-AFDE9CEC7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697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B5A65-38D0-E6A1-BED2-7B5385147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70FB4-58A9-D16C-E75B-C57B270FE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3BC84-BF91-0B66-038E-E1E90D847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A5E3E-474C-DC1A-2B63-6A1494DFB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5EC7-9E73-4FD0-BDE1-F7E5E49533F3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DF114-AC47-A5D0-4410-69224F3D0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2D1F7-8428-3E4B-22D6-1FA91D65E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F149-43C5-4647-803F-AFDE9CEC7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78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4A065-D7E7-0088-102E-5177CB621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B6C72-CA55-B222-FA4E-4883B8229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AB13D-628C-1AD1-E21B-9B0C7928D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7699-F697-4CA6-AB42-37FBE47EE516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DD840-7580-E04E-F79C-78F205D04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6B25B-3B11-28D8-EB83-815935448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E0F2-F08A-4856-AF18-4AC2A56FD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926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2F2D4-BD30-0882-E170-1712BBD8D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7447F3-854C-1536-A27D-2D886FFED5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60E379-6B03-D564-58D5-3D2A72F1A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F84CCB-4E1E-C627-0402-F42A30CE7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5EC7-9E73-4FD0-BDE1-F7E5E49533F3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48199B-85EA-9580-7139-26E196EDB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E6EBF8-5658-00A2-A358-282FBCAD5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F149-43C5-4647-803F-AFDE9CEC7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56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85967-177F-B5D5-64A1-ED7E04A60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C50BA5-D3F4-0587-D60F-2BC81ACD64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58CDD-DDBA-349B-C7AE-1E42C98FC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5EC7-9E73-4FD0-BDE1-F7E5E49533F3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C64D4-7055-AD2F-6313-AC550CED3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7271A-83B2-AC89-EDF0-A5EAAA57F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F149-43C5-4647-803F-AFDE9CEC7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320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28FBDE-D969-62B9-9823-38C7935835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EAD61-B2A6-4AC9-4D3C-12F449C36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D3A1A-F654-08E6-A1AE-46CDEDF3B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5EC7-9E73-4FD0-BDE1-F7E5E49533F3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22C06-CF5F-8B1C-7ED9-D349F344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5EBB8-14FB-CC06-4941-2EB1A0704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F149-43C5-4647-803F-AFDE9CEC7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78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EE2A1-871B-8502-56F2-72F011EBD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874C6-A13F-A0AC-4BF7-A62DE9DD5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2BB4E-E318-6348-377F-B6F65AE2D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7699-F697-4CA6-AB42-37FBE47EE516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ADAAA-0D53-D514-9B1D-758A0EE02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781ED-988F-D4FD-2A2D-B19F3872B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E0F2-F08A-4856-AF18-4AC2A56FD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07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F6C70-D35F-C4E3-D5D0-20C2107F8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72D3F-E430-79ED-7641-AB0205D328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ADD457-5206-B898-7A1D-894002982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7CE8F-C3AE-05CB-0B94-D31CE97FF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7699-F697-4CA6-AB42-37FBE47EE516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27CB1D-ED74-D715-983D-A926DF69A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8693C7-B77F-C813-C95F-30351FA34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E0F2-F08A-4856-AF18-4AC2A56FD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85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5F3FE-1121-A1BF-C0AF-D328FB2CD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C6490-D54F-1B33-BB9D-E2BD5B478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CB39CA-F182-EBE0-B2E3-D58F6272F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C6B839-44EC-7974-FC79-CE1D59BBCB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5CD494-ED92-B035-E862-D136404566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65BE87-A53E-CE3E-70F5-064395D76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7699-F697-4CA6-AB42-37FBE47EE516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59BD6F-96AF-20A0-75B7-15BBCB7AE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62BF59-9B85-D425-8318-7BDA3A384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E0F2-F08A-4856-AF18-4AC2A56FD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12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E3161-8BC7-7F8D-8695-4C31FEFF9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97763D-D446-9B7D-FB57-30556074C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7699-F697-4CA6-AB42-37FBE47EE516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4B63FD-4091-03BA-C4EC-34AE9471B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92AF1-328C-173C-2CFA-7039AF590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E0F2-F08A-4856-AF18-4AC2A56FD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71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DD3BD2-DC31-027D-C082-2E8476152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7699-F697-4CA6-AB42-37FBE47EE516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851CB-28F2-9B13-EA73-7B2C9CC8D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29C06F-3FC7-1E79-97F4-954CEA352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E0F2-F08A-4856-AF18-4AC2A56FD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864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F599D-C210-2615-57AA-874B95954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B1A66-BC7E-EDD7-5834-38E9F5C47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886E6-DD38-D5EF-153A-39ECE97FB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64C06A-82B1-9BBE-852C-0200767DA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7699-F697-4CA6-AB42-37FBE47EE516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1E980-405E-EF1A-787E-50F3F98C1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F00C42-FC55-8968-D95F-F0AF8AC7D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E0F2-F08A-4856-AF18-4AC2A56FD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699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01F6C-64EB-3483-EACA-CD3967EFB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8AEE21-58DA-CCC6-7ADE-B8942FAFDB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7D5B76-88F6-9F46-7965-2514D7AD4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9975F-F274-CA8E-543B-FB1B37B27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7699-F697-4CA6-AB42-37FBE47EE516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68774-0E49-FB4F-9351-9913CA0A2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998938-705D-C840-DC44-DBBCB7C2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E0F2-F08A-4856-AF18-4AC2A56FD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15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5215F0-A13F-322F-A0D7-C1C283A4D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02EB5-6C1A-3C23-7922-53FD4D85D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7E421-28D7-1E74-1FE4-28E009C5C2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47699-F697-4CA6-AB42-37FBE47EE516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30B25-B01B-E0CE-C782-DA3518287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4B7E1-7299-5140-F5DA-4211860EB7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6E0F2-F08A-4856-AF18-4AC2A56FD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61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862F86-D470-3E34-91FF-CC6FCA3B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25E5D-FEFA-E86E-F92E-97962BA21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1D0D9-D64C-B603-1534-20634641BA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745EC7-9E73-4FD0-BDE1-F7E5E49533F3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59225-F41E-7F7C-0D03-96952F80E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292EB-A74C-3CB7-7FC8-48D3CE311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DAF149-43C5-4647-803F-AFDE9CEC7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36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AB27F-856E-B7C0-C845-F2551BD3B6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i="1" dirty="0">
                <a:solidFill>
                  <a:schemeClr val="accent6">
                    <a:lumMod val="75000"/>
                  </a:schemeClr>
                </a:solidFill>
                <a:latin typeface="Amasis MT Pro Black" panose="020F0502020204030204" pitchFamily="18" charset="0"/>
              </a:rPr>
              <a:t>Wiltshire Cricket Grounds Association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14B6E6-19A7-EFC9-F1A6-8984E3EB2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255962"/>
          </a:xfrm>
        </p:spPr>
        <p:txBody>
          <a:bodyPr>
            <a:normAutofit/>
          </a:bodyPr>
          <a:lstStyle/>
          <a:p>
            <a:r>
              <a:rPr lang="en-GB" sz="4400" b="1" dirty="0">
                <a:solidFill>
                  <a:srgbClr val="7030A0"/>
                </a:solidFill>
              </a:rPr>
              <a:t>Annual General Meeting</a:t>
            </a:r>
          </a:p>
          <a:p>
            <a:r>
              <a:rPr lang="en-GB" sz="4400" b="1" dirty="0">
                <a:solidFill>
                  <a:schemeClr val="accent6">
                    <a:lumMod val="75000"/>
                  </a:schemeClr>
                </a:solidFill>
              </a:rPr>
              <a:t>Sunday 1st February 2026</a:t>
            </a:r>
          </a:p>
          <a:p>
            <a:r>
              <a:rPr lang="en-GB" sz="4400" b="1" dirty="0">
                <a:solidFill>
                  <a:schemeClr val="accent6">
                    <a:lumMod val="75000"/>
                  </a:schemeClr>
                </a:solidFill>
              </a:rPr>
              <a:t>Venue: Corsham Cricket Club</a:t>
            </a:r>
          </a:p>
          <a:p>
            <a:r>
              <a:rPr lang="en-GB" sz="4400" b="1" dirty="0">
                <a:solidFill>
                  <a:schemeClr val="accent6">
                    <a:lumMod val="75000"/>
                  </a:schemeClr>
                </a:solidFill>
              </a:rPr>
              <a:t>Corsham.</a:t>
            </a:r>
          </a:p>
          <a:p>
            <a:endParaRPr lang="en-GB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70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0FE71F-5845-6C84-CED4-DC1E3D111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54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5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9DDC37-B536-109C-FEA6-5BB13EC3D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pPr algn="ctr"/>
            <a:r>
              <a:rPr lang="en-GB" sz="4000" dirty="0">
                <a:solidFill>
                  <a:srgbClr val="FFFFFF"/>
                </a:solidFill>
              </a:rPr>
              <a:t>What can you expect in the Assess phase?</a:t>
            </a:r>
          </a:p>
        </p:txBody>
      </p:sp>
      <p:pic>
        <p:nvPicPr>
          <p:cNvPr id="4" name="Picture 3" descr="A horse and stonehenge logo&#10;&#10;Description automatically generated">
            <a:extLst>
              <a:ext uri="{FF2B5EF4-FFF2-40B4-BE49-F238E27FC236}">
                <a16:creationId xmlns:a16="http://schemas.microsoft.com/office/drawing/2014/main" id="{F79FA0C4-7996-0E89-12DA-C562F92E0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23" y="5550281"/>
            <a:ext cx="1413164" cy="1084811"/>
          </a:xfrm>
          <a:prstGeom prst="rect">
            <a:avLst/>
          </a:prstGeom>
        </p:spPr>
      </p:pic>
      <p:pic>
        <p:nvPicPr>
          <p:cNvPr id="5" name="Picture 4" descr="A green horse with a white banner&#10;&#10;Description automatically generated">
            <a:extLst>
              <a:ext uri="{FF2B5EF4-FFF2-40B4-BE49-F238E27FC236}">
                <a16:creationId xmlns:a16="http://schemas.microsoft.com/office/drawing/2014/main" id="{30ED2185-64CB-C4EE-C3D3-612175D8B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513" y="5550281"/>
            <a:ext cx="1152573" cy="1083600"/>
          </a:xfrm>
          <a:prstGeom prst="rect">
            <a:avLst/>
          </a:prstGeom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B960BB8-9851-E596-2594-C19E0759FF4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11883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10D3B3-DB8F-0A77-8A86-9BCBDA1F8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637437"/>
            <a:ext cx="3939688" cy="5583126"/>
          </a:xfrm>
        </p:spPr>
        <p:txBody>
          <a:bodyPr>
            <a:normAutofit/>
          </a:bodyPr>
          <a:lstStyle/>
          <a:p>
            <a:pPr algn="ctr"/>
            <a:r>
              <a:rPr lang="en-GB" sz="4800" dirty="0"/>
              <a:t>What can you expect in the Develop phase?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horse and stonehenge logo&#10;&#10;Description automatically generated">
            <a:extLst>
              <a:ext uri="{FF2B5EF4-FFF2-40B4-BE49-F238E27FC236}">
                <a16:creationId xmlns:a16="http://schemas.microsoft.com/office/drawing/2014/main" id="{FB4099DB-2A8D-3D25-E082-ED6D95179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2" y="5990175"/>
            <a:ext cx="961379" cy="738000"/>
          </a:xfrm>
          <a:prstGeom prst="rect">
            <a:avLst/>
          </a:prstGeom>
        </p:spPr>
      </p:pic>
      <p:pic>
        <p:nvPicPr>
          <p:cNvPr id="5" name="Picture 4" descr="A green horse with a white banner&#10;&#10;Description automatically generated">
            <a:extLst>
              <a:ext uri="{FF2B5EF4-FFF2-40B4-BE49-F238E27FC236}">
                <a16:creationId xmlns:a16="http://schemas.microsoft.com/office/drawing/2014/main" id="{2E6E1921-44A3-A28F-8930-5270346EE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290" y="5990175"/>
            <a:ext cx="785213" cy="738224"/>
          </a:xfrm>
          <a:prstGeom prst="rect">
            <a:avLst/>
          </a:prstGeom>
        </p:spPr>
      </p:pic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379A3096-B864-D8EB-BF1C-386053C559A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37025" y="498713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14720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A3CDE-6D6A-7C58-CCA4-6B873C5B2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486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Progress to Date</a:t>
            </a:r>
          </a:p>
        </p:txBody>
      </p:sp>
      <p:pic>
        <p:nvPicPr>
          <p:cNvPr id="9" name="Content Placeholder 8" descr="A close-up of a green and white sign&#10;&#10;Description automatically generated">
            <a:extLst>
              <a:ext uri="{FF2B5EF4-FFF2-40B4-BE49-F238E27FC236}">
                <a16:creationId xmlns:a16="http://schemas.microsoft.com/office/drawing/2014/main" id="{1A502947-5C23-7867-A01F-E3708A40A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55" y="1253289"/>
            <a:ext cx="10118689" cy="5691762"/>
          </a:xfrm>
        </p:spPr>
      </p:pic>
    </p:spTree>
    <p:extLst>
      <p:ext uri="{BB962C8B-B14F-4D97-AF65-F5344CB8AC3E}">
        <p14:creationId xmlns:p14="http://schemas.microsoft.com/office/powerpoint/2010/main" val="3030118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9AF7E-291A-68E6-F48C-E887F9D10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Progress to Date</a:t>
            </a:r>
          </a:p>
        </p:txBody>
      </p:sp>
      <p:pic>
        <p:nvPicPr>
          <p:cNvPr id="7" name="Content Placeholder 6" descr="A close-up of a strategy&#10;&#10;Description automatically generated">
            <a:extLst>
              <a:ext uri="{FF2B5EF4-FFF2-40B4-BE49-F238E27FC236}">
                <a16:creationId xmlns:a16="http://schemas.microsoft.com/office/drawing/2014/main" id="{432BF7C8-D9BE-D4B9-C837-EF4917E5F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51" y="1113648"/>
            <a:ext cx="9947498" cy="5595467"/>
          </a:xfrm>
        </p:spPr>
      </p:pic>
    </p:spTree>
    <p:extLst>
      <p:ext uri="{BB962C8B-B14F-4D97-AF65-F5344CB8AC3E}">
        <p14:creationId xmlns:p14="http://schemas.microsoft.com/office/powerpoint/2010/main" val="593222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9F75E-0E8E-8F3C-421A-BDDD65669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Progress to Date</a:t>
            </a:r>
          </a:p>
        </p:txBody>
      </p:sp>
      <p:pic>
        <p:nvPicPr>
          <p:cNvPr id="5" name="Content Placeholder 4" descr="A qr code with a hand and a hand with a bar code&#10;&#10;Description automatically generated">
            <a:extLst>
              <a:ext uri="{FF2B5EF4-FFF2-40B4-BE49-F238E27FC236}">
                <a16:creationId xmlns:a16="http://schemas.microsoft.com/office/drawing/2014/main" id="{71A5474B-906E-14AE-7B9C-D39936603D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74" y="1376624"/>
            <a:ext cx="5173279" cy="5173279"/>
          </a:xfrm>
        </p:spPr>
      </p:pic>
      <p:pic>
        <p:nvPicPr>
          <p:cNvPr id="7" name="Picture 6" descr="A piece of paper with writing on it&#10;&#10;Description automatically generated">
            <a:extLst>
              <a:ext uri="{FF2B5EF4-FFF2-40B4-BE49-F238E27FC236}">
                <a16:creationId xmlns:a16="http://schemas.microsoft.com/office/drawing/2014/main" id="{CA0C3FB9-7807-5FD0-DDFD-0837D1938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84023" y="2000878"/>
            <a:ext cx="4994030" cy="374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84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9F0B4-AF59-C92C-953B-5C261ABB8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Draft Strategic Themes - Grounds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E253F-0E85-7D00-CC99-F7CA1FAE1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b="1" dirty="0"/>
              <a:t>Theme 1: Innovative Education:</a:t>
            </a:r>
          </a:p>
          <a:p>
            <a:r>
              <a:rPr lang="en-GB" b="1" dirty="0"/>
              <a:t>Theme 2: Digital support for Grounds volunteers:</a:t>
            </a:r>
          </a:p>
          <a:p>
            <a:r>
              <a:rPr lang="en-GB" b="1" dirty="0"/>
              <a:t>Theme 3: Weather:</a:t>
            </a:r>
          </a:p>
          <a:p>
            <a:r>
              <a:rPr lang="en-GB" b="1" dirty="0"/>
              <a:t>Theme 4: Increased and improved engagement with affiliated clubs</a:t>
            </a:r>
          </a:p>
          <a:p>
            <a:r>
              <a:rPr lang="en-GB" b="1" dirty="0"/>
              <a:t>Theme 5: Workshops:</a:t>
            </a:r>
          </a:p>
          <a:p>
            <a:r>
              <a:rPr lang="en-GB" b="1" dirty="0"/>
              <a:t>Theme 6: Engage a broader demographic of Grounds volunteers:</a:t>
            </a:r>
          </a:p>
          <a:p>
            <a:r>
              <a:rPr lang="en-GB" sz="2800" b="1" dirty="0"/>
              <a:t>Theme 7: Pitch Marking and Pitch Power:</a:t>
            </a:r>
          </a:p>
          <a:p>
            <a:r>
              <a:rPr lang="en-GB" sz="2800" b="1" dirty="0"/>
              <a:t>Theme 8: Engagement with Local Authorities:</a:t>
            </a:r>
          </a:p>
          <a:p>
            <a:r>
              <a:rPr lang="en-GB" sz="2800" b="1" dirty="0"/>
              <a:t>Theme 9: Renovations and Trailer</a:t>
            </a:r>
            <a:endParaRPr lang="en-GB" dirty="0"/>
          </a:p>
        </p:txBody>
      </p:sp>
      <p:pic>
        <p:nvPicPr>
          <p:cNvPr id="5" name="Picture 4" descr="A horse and stonehenge logo&#10;&#10;Description automatically generated">
            <a:extLst>
              <a:ext uri="{FF2B5EF4-FFF2-40B4-BE49-F238E27FC236}">
                <a16:creationId xmlns:a16="http://schemas.microsoft.com/office/drawing/2014/main" id="{6F73B6EB-35D2-F860-4A7B-8B8F5A8DD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09"/>
            <a:ext cx="1413164" cy="1084811"/>
          </a:xfrm>
          <a:prstGeom prst="rect">
            <a:avLst/>
          </a:prstGeom>
        </p:spPr>
      </p:pic>
      <p:pic>
        <p:nvPicPr>
          <p:cNvPr id="6" name="Picture 5" descr="A horse and stonehenge logo&#10;&#10;Description automatically generated">
            <a:extLst>
              <a:ext uri="{FF2B5EF4-FFF2-40B4-BE49-F238E27FC236}">
                <a16:creationId xmlns:a16="http://schemas.microsoft.com/office/drawing/2014/main" id="{CE7A8144-DE6A-9289-4D6B-3E594D0C9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836" y="17846"/>
            <a:ext cx="1413164" cy="108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49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C81893-135C-8624-1B3A-F8B56F68C589}"/>
              </a:ext>
            </a:extLst>
          </p:cNvPr>
          <p:cNvSpPr txBox="1"/>
          <p:nvPr/>
        </p:nvSpPr>
        <p:spPr>
          <a:xfrm>
            <a:off x="1063696" y="361543"/>
            <a:ext cx="1011140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ANNUAL GENERAL MEETING OF THE  WILTSHIRE  CRICKET GROUNDS ASSOCIATION</a:t>
            </a:r>
          </a:p>
          <a:p>
            <a:pPr algn="ctr"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AGENDA FOR 2026</a:t>
            </a:r>
          </a:p>
          <a:p>
            <a:pPr algn="ctr">
              <a:spcAft>
                <a:spcPts val="0"/>
              </a:spcAft>
            </a:pP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F5E9BC-3611-D849-C66F-BA56256AB959}"/>
              </a:ext>
            </a:extLst>
          </p:cNvPr>
          <p:cNvSpPr txBox="1"/>
          <p:nvPr/>
        </p:nvSpPr>
        <p:spPr>
          <a:xfrm>
            <a:off x="1947774" y="1695143"/>
            <a:ext cx="829645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815975" lvl="0" indent="-342900"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Registration. Tea /Coffee  10:00 – 10:15am</a:t>
            </a:r>
          </a:p>
          <a:p>
            <a:pPr marL="342900" marR="815975" lvl="0" indent="-342900"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Apologies.</a:t>
            </a:r>
          </a:p>
          <a:p>
            <a:pPr marL="342900" marR="815975" lvl="0" indent="-342900"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AGM minutes 2025 /  Matters Arising / treasurer / election of officers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815975" lvl="0" indent="-342900"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Chairmans report.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815975" lvl="0" indent="-342900"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Treasurers report.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815975" lvl="0" indent="-342900"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Election of Officers.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minutes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815975" lvl="0" indent="-342900"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Pete Sykes MD, WC Ltd. &amp; Richard Mosdell Wilts PA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815975" lvl="0" indent="-342900"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O B.</a:t>
            </a:r>
          </a:p>
          <a:p>
            <a:pPr marL="342900" marR="815975" lvl="0" indent="-342900"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 / Coffee Break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815975" lvl="0" indent="-342900"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Guest Speaker:  Nic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 Pepper. Head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Groundsman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Somerset CCC.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815975"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117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A01773-809D-2913-A845-D616D9B26B7E}"/>
              </a:ext>
            </a:extLst>
          </p:cNvPr>
          <p:cNvSpPr txBox="1"/>
          <p:nvPr/>
        </p:nvSpPr>
        <p:spPr>
          <a:xfrm flipH="1">
            <a:off x="2074190" y="294468"/>
            <a:ext cx="8043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Chairmans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DA7D5E-2621-094C-4856-3564E27612E4}"/>
              </a:ext>
            </a:extLst>
          </p:cNvPr>
          <p:cNvSpPr txBox="1"/>
          <p:nvPr/>
        </p:nvSpPr>
        <p:spPr>
          <a:xfrm>
            <a:off x="2820692" y="1208869"/>
            <a:ext cx="632718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3464" algn="l" rtl="0"/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•  </a:t>
            </a:r>
            <a:r>
              <a:rPr lang="en-GB" sz="2000" b="0" i="0" dirty="0">
                <a:solidFill>
                  <a:srgbClr val="00B050"/>
                </a:solidFill>
                <a:effectLst/>
                <a:latin typeface="Aptos" panose="020B0004020202020204" pitchFamily="34" charset="0"/>
              </a:rPr>
              <a:t>Welcome</a:t>
            </a:r>
          </a:p>
          <a:p>
            <a:pPr marL="283464" algn="l" rtl="0"/>
            <a:endParaRPr lang="en-GB" sz="2000" b="0" i="0" dirty="0">
              <a:solidFill>
                <a:srgbClr val="00B050"/>
              </a:solidFill>
              <a:effectLst/>
              <a:latin typeface="Aptos" panose="020B0004020202020204" pitchFamily="34" charset="0"/>
            </a:endParaRPr>
          </a:p>
          <a:p>
            <a:pPr marL="283464" algn="l" rtl="0"/>
            <a:r>
              <a:rPr lang="en-GB" sz="2000" b="0" i="0" dirty="0">
                <a:solidFill>
                  <a:srgbClr val="00B050"/>
                </a:solidFill>
                <a:effectLst/>
                <a:latin typeface="Aptos" panose="020B0004020202020204" pitchFamily="34" charset="0"/>
              </a:rPr>
              <a:t>•  Speakers</a:t>
            </a:r>
          </a:p>
          <a:p>
            <a:pPr marL="283464" algn="l" rtl="0"/>
            <a:endParaRPr lang="en-GB" sz="2000" b="0" i="0" dirty="0">
              <a:solidFill>
                <a:srgbClr val="00B050"/>
              </a:solidFill>
              <a:effectLst/>
              <a:latin typeface="Aptos" panose="020B0004020202020204" pitchFamily="34" charset="0"/>
            </a:endParaRPr>
          </a:p>
          <a:p>
            <a:pPr marL="283464" algn="l" rtl="0"/>
            <a:r>
              <a:rPr lang="en-GB" sz="2000" b="0" i="0" dirty="0">
                <a:solidFill>
                  <a:srgbClr val="00B050"/>
                </a:solidFill>
                <a:effectLst/>
                <a:latin typeface="Aptos" panose="020B0004020202020204" pitchFamily="34" charset="0"/>
              </a:rPr>
              <a:t>•  Pitch Marks</a:t>
            </a:r>
          </a:p>
          <a:p>
            <a:pPr marL="283464" algn="l" rtl="0"/>
            <a:br>
              <a:rPr lang="en-GB" sz="2000" b="0" i="0" dirty="0">
                <a:solidFill>
                  <a:srgbClr val="00B050"/>
                </a:solidFill>
                <a:effectLst/>
                <a:latin typeface="Aptos" panose="020B0004020202020204" pitchFamily="34" charset="0"/>
              </a:rPr>
            </a:br>
            <a:r>
              <a:rPr lang="en-GB" sz="2000" b="0" i="0" dirty="0">
                <a:solidFill>
                  <a:srgbClr val="00B050"/>
                </a:solidFill>
                <a:effectLst/>
                <a:latin typeface="Aptos" panose="020B0004020202020204" pitchFamily="34" charset="0"/>
              </a:rPr>
              <a:t>•  Training Sessions</a:t>
            </a:r>
          </a:p>
          <a:p>
            <a:pPr marL="283464" algn="l" rtl="0"/>
            <a:br>
              <a:rPr lang="en-GB" sz="2000" b="0" i="0" dirty="0">
                <a:solidFill>
                  <a:srgbClr val="00B050"/>
                </a:solidFill>
                <a:effectLst/>
                <a:latin typeface="Aptos" panose="020B0004020202020204" pitchFamily="34" charset="0"/>
              </a:rPr>
            </a:br>
            <a:r>
              <a:rPr lang="en-GB" sz="2000" b="0" i="0" dirty="0">
                <a:solidFill>
                  <a:srgbClr val="00B050"/>
                </a:solidFill>
                <a:effectLst/>
                <a:latin typeface="Aptos" panose="020B0004020202020204" pitchFamily="34" charset="0"/>
              </a:rPr>
              <a:t>•  Renovations</a:t>
            </a:r>
          </a:p>
          <a:p>
            <a:pPr marL="283464" algn="l" rtl="0"/>
            <a:br>
              <a:rPr lang="en-GB" sz="2000" b="0" i="0" dirty="0">
                <a:solidFill>
                  <a:srgbClr val="00B050"/>
                </a:solidFill>
                <a:effectLst/>
                <a:latin typeface="Aptos" panose="020B0004020202020204" pitchFamily="34" charset="0"/>
              </a:rPr>
            </a:br>
            <a:r>
              <a:rPr lang="en-GB" sz="2000" b="0" i="0" dirty="0">
                <a:solidFill>
                  <a:srgbClr val="00B050"/>
                </a:solidFill>
                <a:effectLst/>
                <a:latin typeface="Aptos" panose="020B0004020202020204" pitchFamily="34" charset="0"/>
              </a:rPr>
              <a:t>•  Grass Pitch Improvement Fund – </a:t>
            </a:r>
            <a:r>
              <a:rPr lang="en-GB" sz="2000" b="0" i="0" dirty="0" err="1">
                <a:solidFill>
                  <a:srgbClr val="00B050"/>
                </a:solidFill>
                <a:effectLst/>
                <a:latin typeface="Aptos" panose="020B0004020202020204" pitchFamily="34" charset="0"/>
              </a:rPr>
              <a:t>PitchPower</a:t>
            </a:r>
            <a:r>
              <a:rPr lang="en-GB" sz="2000" b="0" i="0" dirty="0">
                <a:solidFill>
                  <a:srgbClr val="00B050"/>
                </a:solidFill>
                <a:effectLst/>
                <a:latin typeface="Aptos" panose="020B0004020202020204" pitchFamily="34" charset="0"/>
              </a:rPr>
              <a:t> App</a:t>
            </a:r>
          </a:p>
          <a:p>
            <a:pPr marL="283464" algn="l" rtl="0"/>
            <a:br>
              <a:rPr lang="en-GB" sz="2000" b="0" i="0" dirty="0">
                <a:solidFill>
                  <a:srgbClr val="00B050"/>
                </a:solidFill>
                <a:effectLst/>
                <a:latin typeface="Aptos" panose="020B0004020202020204" pitchFamily="34" charset="0"/>
              </a:rPr>
            </a:br>
            <a:r>
              <a:rPr lang="en-GB" sz="2000" b="0" i="0" dirty="0">
                <a:solidFill>
                  <a:srgbClr val="00B050"/>
                </a:solidFill>
                <a:effectLst/>
                <a:latin typeface="Aptos" panose="020B0004020202020204" pitchFamily="34" charset="0"/>
              </a:rPr>
              <a:t>•  Forward Look</a:t>
            </a:r>
          </a:p>
          <a:p>
            <a:pPr marL="283464" algn="l" rtl="0"/>
            <a:endParaRPr lang="en-GB" sz="2000" b="0" i="0" dirty="0">
              <a:solidFill>
                <a:srgbClr val="00B050"/>
              </a:solidFill>
              <a:effectLst/>
              <a:latin typeface="Aptos" panose="020B0004020202020204" pitchFamily="34" charset="0"/>
            </a:endParaRPr>
          </a:p>
          <a:p>
            <a:pPr marL="283464" algn="l" rtl="0"/>
            <a:r>
              <a:rPr lang="en-GB" sz="2000" b="0" i="0" dirty="0">
                <a:solidFill>
                  <a:srgbClr val="00B050"/>
                </a:solidFill>
                <a:effectLst/>
                <a:latin typeface="Aptos" panose="020B0004020202020204" pitchFamily="34" charset="0"/>
              </a:rPr>
              <a:t>• Thanks</a:t>
            </a:r>
          </a:p>
        </p:txBody>
      </p:sp>
    </p:spTree>
    <p:extLst>
      <p:ext uri="{BB962C8B-B14F-4D97-AF65-F5344CB8AC3E}">
        <p14:creationId xmlns:p14="http://schemas.microsoft.com/office/powerpoint/2010/main" val="3641669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83FC860-128F-A125-A21F-149C520379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852366"/>
              </p:ext>
            </p:extLst>
          </p:nvPr>
        </p:nvGraphicFramePr>
        <p:xfrm>
          <a:off x="268637" y="508798"/>
          <a:ext cx="11654726" cy="63492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3560">
                  <a:extLst>
                    <a:ext uri="{9D8B030D-6E8A-4147-A177-3AD203B41FA5}">
                      <a16:colId xmlns:a16="http://schemas.microsoft.com/office/drawing/2014/main" val="871943375"/>
                    </a:ext>
                  </a:extLst>
                </a:gridCol>
                <a:gridCol w="1275662">
                  <a:extLst>
                    <a:ext uri="{9D8B030D-6E8A-4147-A177-3AD203B41FA5}">
                      <a16:colId xmlns:a16="http://schemas.microsoft.com/office/drawing/2014/main" val="3313889840"/>
                    </a:ext>
                  </a:extLst>
                </a:gridCol>
                <a:gridCol w="1415188">
                  <a:extLst>
                    <a:ext uri="{9D8B030D-6E8A-4147-A177-3AD203B41FA5}">
                      <a16:colId xmlns:a16="http://schemas.microsoft.com/office/drawing/2014/main" val="3661734696"/>
                    </a:ext>
                  </a:extLst>
                </a:gridCol>
                <a:gridCol w="1275662">
                  <a:extLst>
                    <a:ext uri="{9D8B030D-6E8A-4147-A177-3AD203B41FA5}">
                      <a16:colId xmlns:a16="http://schemas.microsoft.com/office/drawing/2014/main" val="1409629323"/>
                    </a:ext>
                  </a:extLst>
                </a:gridCol>
                <a:gridCol w="1275662">
                  <a:extLst>
                    <a:ext uri="{9D8B030D-6E8A-4147-A177-3AD203B41FA5}">
                      <a16:colId xmlns:a16="http://schemas.microsoft.com/office/drawing/2014/main" val="1169032589"/>
                    </a:ext>
                  </a:extLst>
                </a:gridCol>
                <a:gridCol w="1219855">
                  <a:extLst>
                    <a:ext uri="{9D8B030D-6E8A-4147-A177-3AD203B41FA5}">
                      <a16:colId xmlns:a16="http://schemas.microsoft.com/office/drawing/2014/main" val="3625452161"/>
                    </a:ext>
                  </a:extLst>
                </a:gridCol>
                <a:gridCol w="1656256">
                  <a:extLst>
                    <a:ext uri="{9D8B030D-6E8A-4147-A177-3AD203B41FA5}">
                      <a16:colId xmlns:a16="http://schemas.microsoft.com/office/drawing/2014/main" val="309963341"/>
                    </a:ext>
                  </a:extLst>
                </a:gridCol>
                <a:gridCol w="1274042">
                  <a:extLst>
                    <a:ext uri="{9D8B030D-6E8A-4147-A177-3AD203B41FA5}">
                      <a16:colId xmlns:a16="http://schemas.microsoft.com/office/drawing/2014/main" val="4147202405"/>
                    </a:ext>
                  </a:extLst>
                </a:gridCol>
                <a:gridCol w="900297">
                  <a:extLst>
                    <a:ext uri="{9D8B030D-6E8A-4147-A177-3AD203B41FA5}">
                      <a16:colId xmlns:a16="http://schemas.microsoft.com/office/drawing/2014/main" val="1679960812"/>
                    </a:ext>
                  </a:extLst>
                </a:gridCol>
                <a:gridCol w="58542">
                  <a:extLst>
                    <a:ext uri="{9D8B030D-6E8A-4147-A177-3AD203B41FA5}">
                      <a16:colId xmlns:a16="http://schemas.microsoft.com/office/drawing/2014/main" val="1303221936"/>
                    </a:ext>
                  </a:extLst>
                </a:gridCol>
              </a:tblGrid>
              <a:tr h="28252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Opening Balance as @ 30/09/2024</a:t>
                      </a:r>
                      <a:endParaRPr lang="en-GB" sz="18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£9,841.75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961283"/>
                  </a:ext>
                </a:extLst>
              </a:tr>
              <a:tr h="351263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975259"/>
                  </a:ext>
                </a:extLst>
              </a:tr>
              <a:tr h="351263">
                <a:tc gridSpan="6"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9400980"/>
                  </a:ext>
                </a:extLst>
              </a:tr>
              <a:tr h="351263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9544609"/>
                  </a:ext>
                </a:extLst>
              </a:tr>
              <a:tr h="37397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8307771"/>
                  </a:ext>
                </a:extLst>
              </a:tr>
              <a:tr h="91014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 of season  Renovations plus sundries paid to date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£7,320.00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6499516"/>
                  </a:ext>
                </a:extLst>
              </a:tr>
              <a:tr h="282524">
                <a:tc gridSpan="2"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4678987"/>
                  </a:ext>
                </a:extLst>
              </a:tr>
              <a:tr h="35126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brought forward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£17,161.75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370407"/>
                  </a:ext>
                </a:extLst>
              </a:tr>
              <a:tr h="351263">
                <a:tc gridSpan="2"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8936349"/>
                  </a:ext>
                </a:extLst>
              </a:tr>
              <a:tr h="35126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Outgoings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7417883"/>
                  </a:ext>
                </a:extLst>
              </a:tr>
              <a:tr h="63350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Brought forward from Journal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5706117"/>
                  </a:ext>
                </a:extLst>
              </a:tr>
              <a:tr h="351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Outgoings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£8,614.49</a:t>
                      </a: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6127826"/>
                  </a:ext>
                </a:extLst>
              </a:tr>
              <a:tr h="351263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£8,614.49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8529400"/>
                  </a:ext>
                </a:extLst>
              </a:tr>
              <a:tr h="351263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£8547.26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8053563"/>
                  </a:ext>
                </a:extLst>
              </a:tr>
              <a:tr h="351263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Closing Bank balance – CF as @  06/01/2026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£8,267.85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489092"/>
                  </a:ext>
                </a:extLst>
              </a:tr>
              <a:tr h="351263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GB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349976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E2AD7C9-2180-8E46-40DC-389C625B2DDA}"/>
              </a:ext>
            </a:extLst>
          </p:cNvPr>
          <p:cNvSpPr txBox="1"/>
          <p:nvPr/>
        </p:nvSpPr>
        <p:spPr>
          <a:xfrm>
            <a:off x="0" y="508798"/>
            <a:ext cx="12014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1627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B35A029-CF45-B01F-68B8-86DCF1DAA96B}"/>
              </a:ext>
            </a:extLst>
          </p:cNvPr>
          <p:cNvSpPr txBox="1"/>
          <p:nvPr/>
        </p:nvSpPr>
        <p:spPr>
          <a:xfrm>
            <a:off x="1131376" y="1785003"/>
            <a:ext cx="1002740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06145"/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TREASURERS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FORCAST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06145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06145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treasurer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wishes to report, that income from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club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is still outstanding due to late invoicing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(£ 400.00)</a:t>
            </a:r>
          </a:p>
          <a:p>
            <a:pPr marR="906145"/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906145"/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             </a:t>
            </a:r>
          </a:p>
          <a:p>
            <a:pPr marR="906145"/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2378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69B359-08E8-D453-60EF-CB6F0C62F1F8}"/>
              </a:ext>
            </a:extLst>
          </p:cNvPr>
          <p:cNvSpPr txBox="1"/>
          <p:nvPr/>
        </p:nvSpPr>
        <p:spPr>
          <a:xfrm>
            <a:off x="1456841" y="867905"/>
            <a:ext cx="968644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06145"/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ELECTION OF OFFICERS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06145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06145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Chairman  to ask the members if any member present would wish to stand for office in any of the roles listed :-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06145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06145"/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Chairman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 Jackson :   </a:t>
            </a: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stand if Re - Elected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06145"/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06145"/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Vice Chairman : M Smith: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stand if Re - Elected</a:t>
            </a:r>
            <a:endParaRPr lang="en-GB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06145"/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06145"/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Secretary  :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 Clift : </a:t>
            </a: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 for one more year if Re - Elected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06145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06145"/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Treasurer  :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Andrew Short  : </a:t>
            </a: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stand if Re - Elected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06145"/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06145"/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WGA Board Representative :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 Wilkins :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stand if Re – Elected</a:t>
            </a:r>
          </a:p>
          <a:p>
            <a:pPr marR="906145"/>
            <a:endParaRPr lang="en-US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06145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O B : </a:t>
            </a:r>
          </a:p>
          <a:p>
            <a:pPr marR="906145"/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06145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CLOSED :</a:t>
            </a:r>
          </a:p>
          <a:p>
            <a:pPr marR="906145"/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463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FC48A1-7343-5954-61AD-87C4E7793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616913" cy="2795160"/>
          </a:xfrm>
        </p:spPr>
        <p:txBody>
          <a:bodyPr>
            <a:normAutofit/>
          </a:bodyPr>
          <a:lstStyle/>
          <a:p>
            <a:r>
              <a:rPr lang="en-GB" dirty="0"/>
              <a:t>Wiltshire Cricket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054C13-E1AB-2C0A-F614-8FD8578187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6287" y="4121253"/>
            <a:ext cx="3125337" cy="1136843"/>
          </a:xfrm>
        </p:spPr>
        <p:txBody>
          <a:bodyPr>
            <a:normAutofit/>
          </a:bodyPr>
          <a:lstStyle/>
          <a:p>
            <a:r>
              <a:rPr lang="en-GB" sz="2800" dirty="0"/>
              <a:t>WCGA AGM  January 2026</a:t>
            </a:r>
          </a:p>
        </p:txBody>
      </p:sp>
      <p:pic>
        <p:nvPicPr>
          <p:cNvPr id="5" name="Picture 4" descr="A horse and stonehenge logo&#10;&#10;Description automatically generated">
            <a:extLst>
              <a:ext uri="{FF2B5EF4-FFF2-40B4-BE49-F238E27FC236}">
                <a16:creationId xmlns:a16="http://schemas.microsoft.com/office/drawing/2014/main" id="{1773740E-2907-7EE4-85EB-5550C3BCC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751" y="1222899"/>
            <a:ext cx="5708649" cy="438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10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27CB0-74AE-38A2-0430-A6A00355B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2020-2024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63BC7-1F3C-6C3F-FCD7-58E144202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>
            <a:noAutofit/>
          </a:bodyPr>
          <a:lstStyle/>
          <a:p>
            <a:r>
              <a:rPr lang="en-GB" sz="2000" dirty="0"/>
              <a:t>Driving Cricket’s Future</a:t>
            </a:r>
          </a:p>
          <a:p>
            <a:r>
              <a:rPr lang="en-GB" sz="2000" dirty="0"/>
              <a:t>First ever CPA</a:t>
            </a:r>
          </a:p>
          <a:p>
            <a:pPr marL="0" indent="0">
              <a:buNone/>
            </a:pPr>
            <a:r>
              <a:rPr lang="en-GB" sz="2000" dirty="0"/>
              <a:t>……….</a:t>
            </a:r>
          </a:p>
          <a:p>
            <a:r>
              <a:rPr lang="en-GB" sz="2000" dirty="0"/>
              <a:t>Significant growth and increase in breadth of our work</a:t>
            </a:r>
          </a:p>
          <a:p>
            <a:r>
              <a:rPr lang="en-GB" sz="2000" dirty="0"/>
              <a:t>Big focus on compliance with CPA 1.0 standards</a:t>
            </a:r>
          </a:p>
          <a:p>
            <a:pPr marL="0" indent="0">
              <a:buNone/>
            </a:pPr>
            <a:r>
              <a:rPr lang="en-GB" sz="2000" dirty="0"/>
              <a:t>……….</a:t>
            </a:r>
          </a:p>
          <a:p>
            <a:pPr marL="0" indent="0" algn="ctr">
              <a:buNone/>
            </a:pPr>
            <a:r>
              <a:rPr lang="en-GB" sz="2000" b="1" dirty="0"/>
              <a:t>CPA 2.0 and our 2025 – 2028 strategy represents an opportunity to further evolve and define what Wiltshire Cricket is here to do</a:t>
            </a:r>
          </a:p>
        </p:txBody>
      </p:sp>
      <p:pic>
        <p:nvPicPr>
          <p:cNvPr id="5" name="Picture 4" descr="A collage of a person playing baseball&#10;&#10;Description automatically generated">
            <a:extLst>
              <a:ext uri="{FF2B5EF4-FFF2-40B4-BE49-F238E27FC236}">
                <a16:creationId xmlns:a16="http://schemas.microsoft.com/office/drawing/2014/main" id="{C687A33F-3766-370D-2B98-14DE164D7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002" y="717012"/>
            <a:ext cx="2872865" cy="544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19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AE521F-8C79-680D-4734-B4FFCDA56B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-2" b="53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83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585</Words>
  <Application>Microsoft Office PowerPoint</Application>
  <PresentationFormat>Widescreen</PresentationFormat>
  <Paragraphs>106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Amasis MT Pro Black</vt:lpstr>
      <vt:lpstr>Aptos</vt:lpstr>
      <vt:lpstr>Aptos Display</vt:lpstr>
      <vt:lpstr>Arial</vt:lpstr>
      <vt:lpstr>Calibri</vt:lpstr>
      <vt:lpstr>Calibri Light</vt:lpstr>
      <vt:lpstr>Office Theme</vt:lpstr>
      <vt:lpstr>1_Office Theme</vt:lpstr>
      <vt:lpstr>Wiltshire Cricket Grounds Association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Wiltshire Cricket</vt:lpstr>
      <vt:lpstr>2020-2024</vt:lpstr>
      <vt:lpstr>PowerPoint Presentation</vt:lpstr>
      <vt:lpstr>PowerPoint Presentation</vt:lpstr>
      <vt:lpstr>What can you expect in the Assess phase?</vt:lpstr>
      <vt:lpstr>What can you expect in the Develop phase?</vt:lpstr>
      <vt:lpstr>Progress to Date</vt:lpstr>
      <vt:lpstr>Progress to Date</vt:lpstr>
      <vt:lpstr>Progress to Date</vt:lpstr>
      <vt:lpstr>Draft Strategic Themes - Grounds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Wiltshire Cricket Groundsmans Association</dc:title>
  <dc:creator>eleanor clift</dc:creator>
  <cp:lastModifiedBy>Eleanor Clift</cp:lastModifiedBy>
  <cp:revision>23</cp:revision>
  <cp:lastPrinted>2026-01-07T11:39:55Z</cp:lastPrinted>
  <dcterms:created xsi:type="dcterms:W3CDTF">2023-02-03T18:15:22Z</dcterms:created>
  <dcterms:modified xsi:type="dcterms:W3CDTF">2026-02-02T17:47:58Z</dcterms:modified>
</cp:coreProperties>
</file>